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4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91" r:id="rId4"/>
    <p:sldId id="282" r:id="rId5"/>
    <p:sldId id="258" r:id="rId6"/>
    <p:sldId id="273" r:id="rId7"/>
    <p:sldId id="259" r:id="rId8"/>
    <p:sldId id="283" r:id="rId9"/>
    <p:sldId id="260" r:id="rId10"/>
    <p:sldId id="275" r:id="rId11"/>
    <p:sldId id="290" r:id="rId12"/>
    <p:sldId id="278" r:id="rId13"/>
    <p:sldId id="277" r:id="rId14"/>
    <p:sldId id="279" r:id="rId15"/>
    <p:sldId id="276" r:id="rId16"/>
    <p:sldId id="261" r:id="rId17"/>
    <p:sldId id="263" r:id="rId18"/>
    <p:sldId id="262" r:id="rId19"/>
    <p:sldId id="264" r:id="rId20"/>
    <p:sldId id="266" r:id="rId21"/>
    <p:sldId id="267" r:id="rId22"/>
    <p:sldId id="287" r:id="rId23"/>
    <p:sldId id="268" r:id="rId24"/>
    <p:sldId id="271" r:id="rId25"/>
    <p:sldId id="285" r:id="rId26"/>
    <p:sldId id="272" r:id="rId27"/>
    <p:sldId id="288" r:id="rId28"/>
    <p:sldId id="289" r:id="rId29"/>
    <p:sldId id="292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-102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D7DFE-91BD-134F-8B0E-0323E9314822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BF228-5B6C-7D40-8928-30A7492D8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3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55F6-8CB0-8C40-A632-A53E58110A21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D5314-168C-1740-B1AA-28E8AA104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3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6B772C-6A26-0A49-8DC1-F5CBCA7F1D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72C-6A26-0A49-8DC1-F5CBCA7F1D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1CB53C-95CA-2541-A057-EC174DBEF9B6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63431E-1CAE-CB44-BDA4-878AF7C88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sz="3200" b="1" cap="all" dirty="0" smtClean="0">
                <a:latin typeface="Arial"/>
                <a:cs typeface="Arial"/>
              </a:rPr>
              <a:t>Hệ Thống Tổ Chức</a:t>
            </a:r>
            <a:br>
              <a:rPr sz="3200" b="1" cap="all" dirty="0" smtClean="0">
                <a:latin typeface="Arial"/>
                <a:cs typeface="Arial"/>
              </a:rPr>
            </a:br>
            <a:r>
              <a:rPr sz="3200" cap="all" dirty="0" smtClean="0">
                <a:latin typeface="Arial"/>
                <a:cs typeface="Arial"/>
              </a:rPr>
              <a:t>Phong </a:t>
            </a:r>
            <a:r>
              <a:rPr sz="3200" cap="all" dirty="0" err="1" smtClean="0">
                <a:latin typeface="Arial"/>
                <a:cs typeface="Arial"/>
              </a:rPr>
              <a:t>Trào</a:t>
            </a:r>
            <a:r>
              <a:rPr sz="3200" cap="all" dirty="0" smtClean="0">
                <a:latin typeface="Arial"/>
                <a:cs typeface="Arial"/>
              </a:rPr>
              <a:t> TNTT / VN / HK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/>
              <a:t>Ban </a:t>
            </a:r>
            <a:r>
              <a:rPr lang="en-US" b="1" cap="all" dirty="0" err="1" smtClean="0"/>
              <a:t>Chấp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Hành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Trung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Ương</a:t>
            </a:r>
            <a:endParaRPr lang="en-US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458200" cy="3733800"/>
          </a:xfrm>
        </p:spPr>
        <p:txBody>
          <a:bodyPr>
            <a:noAutofit/>
          </a:bodyPr>
          <a:lstStyle/>
          <a:p>
            <a:r>
              <a:rPr lang="en-US" sz="3200" b="1" dirty="0" err="1"/>
              <a:t>Điều</a:t>
            </a:r>
            <a:r>
              <a:rPr lang="en-US" sz="3200" b="1" dirty="0"/>
              <a:t> </a:t>
            </a:r>
            <a:r>
              <a:rPr lang="en-US" sz="3200" b="1" dirty="0" err="1"/>
              <a:t>hành</a:t>
            </a:r>
            <a:r>
              <a:rPr lang="en-US" sz="3200" b="1" dirty="0"/>
              <a:t> </a:t>
            </a:r>
            <a:r>
              <a:rPr lang="en-US" sz="3200" dirty="0"/>
              <a:t>PT/TNTT </a:t>
            </a:r>
            <a:r>
              <a:rPr lang="en-US" sz="3200" dirty="0" err="1"/>
              <a:t>Toàn</a:t>
            </a:r>
            <a:r>
              <a:rPr lang="en-US" sz="3200" dirty="0"/>
              <a:t> </a:t>
            </a:r>
            <a:r>
              <a:rPr lang="en-US" sz="3200" dirty="0" err="1"/>
              <a:t>Quốc</a:t>
            </a:r>
            <a:endParaRPr lang="en-US" sz="3200" dirty="0"/>
          </a:p>
          <a:p>
            <a:r>
              <a:rPr lang="en-US" sz="3200" b="1" dirty="0" err="1" smtClean="0"/>
              <a:t>Thực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thi</a:t>
            </a:r>
            <a:r>
              <a:rPr lang="en-US" sz="3200" b="1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quyết</a:t>
            </a:r>
            <a:r>
              <a:rPr lang="en-US" sz="3200" dirty="0" smtClean="0"/>
              <a:t> </a:t>
            </a:r>
            <a:r>
              <a:rPr lang="en-US" sz="3200" dirty="0" err="1" smtClean="0"/>
              <a:t>nghị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HĐLĐ &amp; HĐTƯ</a:t>
            </a:r>
          </a:p>
          <a:p>
            <a:r>
              <a:rPr lang="en-US" sz="3200" b="1" dirty="0" err="1" smtClean="0"/>
              <a:t>Thành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lập</a:t>
            </a:r>
            <a:r>
              <a:rPr lang="en-US" sz="3200" b="1" dirty="0" smtClean="0"/>
              <a:t> </a:t>
            </a:r>
            <a:r>
              <a:rPr lang="en-US" sz="3200" dirty="0" err="1" smtClean="0"/>
              <a:t>chương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sinh</a:t>
            </a:r>
            <a:r>
              <a:rPr lang="en-US" sz="3200" dirty="0" smtClean="0"/>
              <a:t> </a:t>
            </a:r>
            <a:r>
              <a:rPr lang="en-US" sz="3200" dirty="0" err="1" smtClean="0"/>
              <a:t>hoạt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huấn</a:t>
            </a:r>
            <a:r>
              <a:rPr lang="en-US" sz="3200" dirty="0" smtClean="0"/>
              <a:t> </a:t>
            </a:r>
            <a:r>
              <a:rPr lang="en-US" sz="3200" dirty="0" err="1" smtClean="0"/>
              <a:t>luyện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toàn</a:t>
            </a:r>
            <a:r>
              <a:rPr lang="en-US" sz="3200" dirty="0" smtClean="0"/>
              <a:t> </a:t>
            </a:r>
            <a:r>
              <a:rPr lang="en-US" sz="3200" dirty="0" err="1" smtClean="0"/>
              <a:t>quốc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Tổ </a:t>
            </a:r>
            <a:r>
              <a:rPr lang="en-US" sz="3200" b="1" dirty="0" err="1" smtClean="0"/>
              <a:t>chức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điều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hành</a:t>
            </a:r>
            <a:r>
              <a:rPr lang="en-US" sz="3200" b="1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mạc</a:t>
            </a:r>
            <a:r>
              <a:rPr lang="en-US" sz="3200" dirty="0" smtClean="0"/>
              <a:t> </a:t>
            </a:r>
            <a:r>
              <a:rPr lang="en-US" sz="3200" dirty="0" err="1" smtClean="0"/>
              <a:t>huấn</a:t>
            </a:r>
            <a:r>
              <a:rPr lang="en-US" sz="3200" dirty="0" smtClean="0"/>
              <a:t> </a:t>
            </a:r>
            <a:r>
              <a:rPr lang="en-US" sz="3200" dirty="0" err="1" smtClean="0"/>
              <a:t>luyện</a:t>
            </a:r>
            <a:r>
              <a:rPr lang="en-US" sz="3200" dirty="0" smtClean="0"/>
              <a:t>,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đại</a:t>
            </a:r>
            <a:r>
              <a:rPr lang="en-US" sz="3200" dirty="0" smtClean="0"/>
              <a:t> </a:t>
            </a:r>
            <a:r>
              <a:rPr lang="en-US" sz="3200" dirty="0" err="1" smtClean="0"/>
              <a:t>hội</a:t>
            </a:r>
            <a:r>
              <a:rPr lang="en-US" sz="3200" dirty="0" smtClean="0"/>
              <a:t> </a:t>
            </a:r>
            <a:r>
              <a:rPr lang="en-US" sz="3200" dirty="0" err="1" smtClean="0"/>
              <a:t>toàn</a:t>
            </a:r>
            <a:r>
              <a:rPr lang="en-US" sz="3200" dirty="0" smtClean="0"/>
              <a:t> </a:t>
            </a:r>
            <a:r>
              <a:rPr lang="en-US" sz="3200" dirty="0" err="1" smtClean="0"/>
              <a:t>quốc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CÂU HỎI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47800"/>
          </a:xfrm>
        </p:spPr>
        <p:txBody>
          <a:bodyPr/>
          <a:lstStyle/>
          <a:p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> Ban </a:t>
            </a:r>
            <a:r>
              <a:rPr lang="en-US" dirty="0" err="1" smtClean="0"/>
              <a:t>Chấp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nay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2009)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___________  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2895600"/>
            <a:ext cx="77724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31520" lvl="1" indent="-274320" defTabSz="91440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: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HT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Cấp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</a:p>
          <a:p>
            <a:pPr marL="731520" lvl="1" indent="-274320" defTabSz="91440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baseline="0" dirty="0" smtClean="0"/>
              <a:t>B :</a:t>
            </a:r>
            <a:r>
              <a:rPr lang="en-US" sz="2600" dirty="0" smtClean="0"/>
              <a:t>  HLV SC</a:t>
            </a:r>
          </a:p>
          <a:p>
            <a:pPr marL="731520" lvl="1" indent="-274320" defTabSz="91440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: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HLV TC</a:t>
            </a:r>
          </a:p>
          <a:p>
            <a:pPr marL="731520" lvl="1" indent="-274320" defTabSz="91440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600" baseline="0" dirty="0" smtClean="0"/>
              <a:t>D :</a:t>
            </a:r>
            <a:r>
              <a:rPr lang="en-US" sz="2600" dirty="0" smtClean="0"/>
              <a:t>  HLV CC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2209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HLV TC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2895600" cy="990600"/>
          </a:xfrm>
          <a:prstGeom prst="wedgeRoundRectCallout">
            <a:avLst>
              <a:gd name="adj1" fmla="val -22516"/>
              <a:gd name="adj2" fmla="val -73485"/>
              <a:gd name="adj3" fmla="val 16667"/>
            </a:avLst>
          </a:prstGeom>
          <a:solidFill>
            <a:srgbClr val="3366FF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Nội</a:t>
            </a:r>
            <a:r>
              <a:rPr lang="en-US" sz="2400" dirty="0" smtClean="0"/>
              <a:t> </a:t>
            </a:r>
            <a:r>
              <a:rPr lang="en-US" sz="2400" dirty="0" err="1" smtClean="0"/>
              <a:t>Quy</a:t>
            </a:r>
            <a:r>
              <a:rPr lang="en-US" sz="2400" dirty="0" smtClean="0"/>
              <a:t> 2001: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HT </a:t>
            </a:r>
            <a:r>
              <a:rPr lang="en-US" sz="2400" dirty="0" err="1" smtClean="0">
                <a:solidFill>
                  <a:srgbClr val="FF0000"/>
                </a:solidFill>
              </a:rPr>
              <a:t>Cấp</a:t>
            </a:r>
            <a:r>
              <a:rPr lang="en-US" sz="2400" dirty="0" smtClean="0">
                <a:solidFill>
                  <a:srgbClr val="FF0000"/>
                </a:solidFill>
              </a:rPr>
              <a:t> 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all" dirty="0" err="1" smtClean="0"/>
              <a:t>Câu</a:t>
            </a:r>
            <a:r>
              <a:rPr lang="en-US" sz="3600" cap="all" dirty="0" smtClean="0"/>
              <a:t> </a:t>
            </a:r>
            <a:r>
              <a:rPr lang="en-US" sz="3600" cap="all" dirty="0" err="1" smtClean="0"/>
              <a:t>Hỏi</a:t>
            </a:r>
            <a:endParaRPr lang="en-US" sz="3600" cap="all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144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Đơn</a:t>
            </a:r>
            <a:r>
              <a:rPr lang="en-US" sz="3600" dirty="0" smtClean="0"/>
              <a:t> </a:t>
            </a:r>
            <a:r>
              <a:rPr lang="en-US" sz="3600" dirty="0" err="1" smtClean="0"/>
              <a:t>vị</a:t>
            </a:r>
            <a:r>
              <a:rPr lang="en-US" sz="3600" dirty="0" smtClean="0"/>
              <a:t> </a:t>
            </a:r>
            <a:r>
              <a:rPr lang="en-US" sz="3600" dirty="0" err="1" smtClean="0"/>
              <a:t>nào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quyền</a:t>
            </a:r>
            <a:r>
              <a:rPr lang="en-US" sz="3600" dirty="0" smtClean="0"/>
              <a:t> </a:t>
            </a:r>
            <a:r>
              <a:rPr lang="en-US" sz="3600" dirty="0" err="1" smtClean="0"/>
              <a:t>tổ</a:t>
            </a:r>
            <a:r>
              <a:rPr lang="en-US" sz="3600" dirty="0" smtClean="0"/>
              <a:t> </a:t>
            </a:r>
            <a:r>
              <a:rPr lang="en-US" sz="3600" dirty="0" err="1" smtClean="0"/>
              <a:t>chức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mạc</a:t>
            </a:r>
            <a:r>
              <a:rPr lang="en-US" sz="3600" dirty="0" smtClean="0"/>
              <a:t>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3124200"/>
            <a:ext cx="7772400" cy="9144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vị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quyền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hành/huấn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luyện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2133600"/>
            <a:ext cx="5943600" cy="9144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2001: BCH</a:t>
            </a:r>
            <a:r>
              <a:rPr lang="en-US" sz="3600" dirty="0" smtClean="0"/>
              <a:t> </a:t>
            </a:r>
            <a:r>
              <a:rPr lang="en-US" sz="3600" dirty="0" err="1" smtClean="0"/>
              <a:t>Liên</a:t>
            </a:r>
            <a:r>
              <a:rPr lang="en-US" sz="3600" dirty="0" smtClean="0"/>
              <a:t> Hệ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2009: BCH </a:t>
            </a: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Liên</a:t>
            </a: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Hệ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0" y="4038600"/>
            <a:ext cx="5943600" cy="9144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2001: Ban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Huấn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/>
              <a:t>Liên</a:t>
            </a:r>
            <a:r>
              <a:rPr lang="en-US" sz="3600" dirty="0" smtClean="0"/>
              <a:t> Hệ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2009: BCH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Liên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Hệ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4400" y="4953000"/>
            <a:ext cx="7772400" cy="9144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Huấn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Hệ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trách</a:t>
            </a:r>
            <a:r>
              <a:rPr lang="en-US" sz="3600" dirty="0" smtClean="0"/>
              <a:t> </a:t>
            </a:r>
            <a:r>
              <a:rPr lang="en-US" sz="3600" dirty="0" err="1" smtClean="0"/>
              <a:t>nhiệm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en-US" sz="36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 NGHIÊN HUẤN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Chỉ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một</a:t>
            </a:r>
            <a:r>
              <a:rPr lang="en-US" sz="3600" dirty="0" smtClean="0"/>
              <a:t> Ban </a:t>
            </a:r>
            <a:r>
              <a:rPr lang="en-US" sz="3600" dirty="0" err="1" smtClean="0"/>
              <a:t>Nghiên</a:t>
            </a:r>
            <a:r>
              <a:rPr lang="en-US" sz="3600" dirty="0" smtClean="0"/>
              <a:t> </a:t>
            </a:r>
            <a:r>
              <a:rPr lang="en-US" sz="3600" dirty="0" err="1" smtClean="0"/>
              <a:t>Huấn</a:t>
            </a:r>
            <a:endParaRPr lang="en-US" sz="3600" dirty="0" smtClean="0"/>
          </a:p>
          <a:p>
            <a:pPr lvl="1"/>
            <a:r>
              <a:rPr lang="en-US" sz="3600" dirty="0" err="1" smtClean="0"/>
              <a:t>Thuộc</a:t>
            </a:r>
            <a:r>
              <a:rPr lang="en-US" sz="3600" dirty="0" smtClean="0"/>
              <a:t> </a:t>
            </a:r>
            <a:r>
              <a:rPr lang="en-US" sz="3600" dirty="0" err="1" smtClean="0"/>
              <a:t>Trung</a:t>
            </a:r>
            <a:r>
              <a:rPr lang="en-US" sz="3600" dirty="0" smtClean="0"/>
              <a:t> </a:t>
            </a:r>
            <a:r>
              <a:rPr lang="en-US" sz="3600" dirty="0" err="1" smtClean="0"/>
              <a:t>Ương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BNH </a:t>
            </a:r>
            <a:r>
              <a:rPr lang="en-US" sz="3600" dirty="0" err="1" smtClean="0"/>
              <a:t>Miền</a:t>
            </a:r>
            <a:r>
              <a:rPr lang="en-US" sz="3600" dirty="0" smtClean="0"/>
              <a:t> / </a:t>
            </a:r>
            <a:br>
              <a:rPr lang="en-US" sz="3600" dirty="0" smtClean="0"/>
            </a:br>
            <a:r>
              <a:rPr lang="en-US" sz="3600" dirty="0" err="1" smtClean="0"/>
              <a:t>Liên</a:t>
            </a:r>
            <a:r>
              <a:rPr lang="en-US" sz="3600" dirty="0" smtClean="0"/>
              <a:t> </a:t>
            </a:r>
            <a:r>
              <a:rPr lang="en-US" sz="3600" dirty="0" err="1" smtClean="0"/>
              <a:t>Đoàn</a:t>
            </a:r>
            <a:r>
              <a:rPr lang="en-US" sz="3600" dirty="0" smtClean="0"/>
              <a:t> / </a:t>
            </a:r>
            <a:r>
              <a:rPr lang="en-US" sz="3600" dirty="0" err="1" smtClean="0"/>
              <a:t>Đoàn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 NGHIÊN HUẤN:</a:t>
            </a:r>
            <a:br>
              <a:rPr lang="en-US" dirty="0" smtClean="0"/>
            </a:b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433530"/>
              </p:ext>
            </p:extLst>
          </p:nvPr>
        </p:nvGraphicFramePr>
        <p:xfrm>
          <a:off x="914400" y="1447800"/>
          <a:ext cx="7772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Quy</a:t>
                      </a:r>
                      <a:r>
                        <a:rPr lang="en-US" sz="2400" dirty="0" smtClean="0"/>
                        <a:t> 2001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Quy</a:t>
                      </a:r>
                      <a:r>
                        <a:rPr lang="en-US" sz="2400" dirty="0" smtClean="0"/>
                        <a:t> 2009</a:t>
                      </a:r>
                      <a:endParaRPr lang="en-US" sz="2400" dirty="0"/>
                    </a:p>
                  </a:txBody>
                  <a:tcPr/>
                </a:tc>
              </a:tr>
              <a:tr h="3200400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400" dirty="0" smtClean="0"/>
                        <a:t> </a:t>
                      </a:r>
                      <a:r>
                        <a:rPr lang="en-US" sz="2000" dirty="0" err="1" smtClean="0"/>
                        <a:t>Phó</a:t>
                      </a:r>
                      <a:r>
                        <a:rPr lang="en-US" sz="2000" dirty="0" smtClean="0"/>
                        <a:t> TTU </a:t>
                      </a:r>
                      <a:r>
                        <a:rPr lang="en-US" sz="2000" dirty="0" err="1" smtClean="0"/>
                        <a:t>Nghiên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Huấn</a:t>
                      </a:r>
                      <a:endParaRPr lang="en-US" sz="2000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Các</a:t>
                      </a:r>
                      <a:r>
                        <a:rPr lang="en-US" sz="2000" dirty="0" smtClean="0"/>
                        <a:t> TU </a:t>
                      </a:r>
                      <a:r>
                        <a:rPr lang="en-US" sz="2000" dirty="0" err="1" smtClean="0"/>
                        <a:t>Nghiên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Huấn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Ngành</a:t>
                      </a: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Các</a:t>
                      </a:r>
                      <a:r>
                        <a:rPr lang="en-US" sz="2000" dirty="0" smtClean="0"/>
                        <a:t> HLV </a:t>
                      </a:r>
                      <a:r>
                        <a:rPr lang="en-US" sz="2000" dirty="0" err="1" smtClean="0"/>
                        <a:t>được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mời</a:t>
                      </a:r>
                      <a:endParaRPr lang="en-US" sz="2000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000" dirty="0" smtClean="0"/>
                        <a:t> PCT </a:t>
                      </a:r>
                      <a:r>
                        <a:rPr lang="en-US" sz="2000" dirty="0" err="1" smtClean="0"/>
                        <a:t>Nghiên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Huấn</a:t>
                      </a:r>
                      <a:endParaRPr lang="en-US" sz="2000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Các</a:t>
                      </a:r>
                      <a:r>
                        <a:rPr lang="en-US" sz="2000" dirty="0" smtClean="0"/>
                        <a:t> UV </a:t>
                      </a:r>
                      <a:r>
                        <a:rPr lang="en-US" sz="2000" dirty="0" err="1" smtClean="0"/>
                        <a:t>Ngành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400" dirty="0" smtClean="0"/>
                        <a:t> </a:t>
                      </a:r>
                      <a:r>
                        <a:rPr lang="en-US" sz="2000" dirty="0" err="1" smtClean="0"/>
                        <a:t>Phó</a:t>
                      </a:r>
                      <a:r>
                        <a:rPr lang="en-US" sz="2000" dirty="0" smtClean="0"/>
                        <a:t> TTU </a:t>
                      </a:r>
                      <a:r>
                        <a:rPr lang="en-US" sz="2000" dirty="0" err="1" smtClean="0"/>
                        <a:t>Nghiên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Huấn</a:t>
                      </a: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Các</a:t>
                      </a:r>
                      <a:r>
                        <a:rPr lang="en-US" sz="2000" dirty="0" smtClean="0"/>
                        <a:t> TU </a:t>
                      </a:r>
                      <a:r>
                        <a:rPr lang="en-US" sz="2000" dirty="0" err="1" smtClean="0"/>
                        <a:t>Nghiên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Huấn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Ngành</a:t>
                      </a: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Các</a:t>
                      </a:r>
                      <a:r>
                        <a:rPr lang="en-US" sz="2000" dirty="0" smtClean="0"/>
                        <a:t> HLV </a:t>
                      </a:r>
                      <a:r>
                        <a:rPr lang="en-US" sz="2000" dirty="0" err="1" smtClean="0"/>
                        <a:t>được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mời</a:t>
                      </a:r>
                      <a:endParaRPr lang="en-U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b="1" cap="all" dirty="0" smtClean="0"/>
              <a:t>Ban </a:t>
            </a:r>
            <a:r>
              <a:rPr lang="en-US" b="1" cap="all" dirty="0" err="1" smtClean="0"/>
              <a:t>Nghiên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Huấn</a:t>
            </a:r>
            <a:r>
              <a:rPr lang="en-US" b="1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&amp;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8458200" cy="4419600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Soạn</a:t>
            </a:r>
            <a:r>
              <a:rPr lang="en-US" sz="3600" dirty="0"/>
              <a:t> CTTT </a:t>
            </a:r>
            <a:r>
              <a:rPr lang="en-US" sz="3600" dirty="0" err="1"/>
              <a:t>Đoàn</a:t>
            </a:r>
            <a:r>
              <a:rPr lang="en-US" sz="3600" dirty="0"/>
              <a:t> </a:t>
            </a:r>
            <a:r>
              <a:rPr lang="en-US" sz="3600" dirty="0" err="1"/>
              <a:t>Sinh</a:t>
            </a:r>
            <a:endParaRPr lang="en-US" sz="3600" dirty="0"/>
          </a:p>
          <a:p>
            <a:r>
              <a:rPr lang="en-US" sz="3600" b="1" dirty="0" err="1" smtClean="0"/>
              <a:t>Soạn</a:t>
            </a:r>
            <a:r>
              <a:rPr lang="en-US" sz="3600" dirty="0" smtClean="0"/>
              <a:t> </a:t>
            </a:r>
            <a:r>
              <a:rPr lang="en-US" sz="3600" dirty="0" err="1" smtClean="0"/>
              <a:t>Quy</a:t>
            </a:r>
            <a:r>
              <a:rPr lang="en-US" sz="3600" dirty="0" smtClean="0"/>
              <a:t> </a:t>
            </a:r>
            <a:r>
              <a:rPr lang="en-US" sz="3600" dirty="0" err="1" smtClean="0"/>
              <a:t>Chế</a:t>
            </a:r>
            <a:r>
              <a:rPr lang="en-US" sz="3600" dirty="0" smtClean="0"/>
              <a:t> </a:t>
            </a:r>
            <a:r>
              <a:rPr lang="en-US" sz="3600" dirty="0" err="1" smtClean="0"/>
              <a:t>Huấn</a:t>
            </a:r>
            <a:r>
              <a:rPr lang="en-US" sz="3600" dirty="0" smtClean="0"/>
              <a:t> </a:t>
            </a:r>
            <a:r>
              <a:rPr lang="en-US" sz="3600" dirty="0" err="1" smtClean="0"/>
              <a:t>Luyện</a:t>
            </a:r>
            <a:endParaRPr lang="en-US" sz="3600" dirty="0" smtClean="0"/>
          </a:p>
          <a:p>
            <a:pPr lvl="2"/>
            <a:r>
              <a:rPr lang="en-US" sz="3000" dirty="0" err="1" smtClean="0"/>
              <a:t>Tài</a:t>
            </a:r>
            <a:r>
              <a:rPr lang="en-US" sz="3000" dirty="0" smtClean="0"/>
              <a:t> </a:t>
            </a:r>
            <a:r>
              <a:rPr lang="en-US" sz="3000" dirty="0" err="1" smtClean="0"/>
              <a:t>liệu</a:t>
            </a:r>
            <a:r>
              <a:rPr lang="en-US" sz="3000" dirty="0" smtClean="0"/>
              <a:t>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chương</a:t>
            </a:r>
            <a:r>
              <a:rPr lang="en-US" sz="3000" dirty="0" smtClean="0"/>
              <a:t> </a:t>
            </a:r>
            <a:r>
              <a:rPr lang="en-US" sz="3000" dirty="0" err="1" smtClean="0"/>
              <a:t>trình</a:t>
            </a:r>
            <a:r>
              <a:rPr lang="en-US" sz="3000" dirty="0" smtClean="0"/>
              <a:t> </a:t>
            </a:r>
            <a:r>
              <a:rPr lang="en-US" sz="3000" dirty="0" err="1" smtClean="0"/>
              <a:t>huấn</a:t>
            </a:r>
            <a:r>
              <a:rPr lang="en-US" sz="3000" dirty="0" smtClean="0"/>
              <a:t> </a:t>
            </a:r>
            <a:r>
              <a:rPr lang="en-US" sz="3000" dirty="0" err="1" smtClean="0"/>
              <a:t>luyện</a:t>
            </a:r>
            <a:r>
              <a:rPr lang="en-US" sz="3000" dirty="0" smtClean="0"/>
              <a:t> HT &amp; HLV</a:t>
            </a:r>
          </a:p>
          <a:p>
            <a:pPr lvl="2"/>
            <a:r>
              <a:rPr lang="en-US" sz="3000" dirty="0" err="1" smtClean="0"/>
              <a:t>Điều</a:t>
            </a:r>
            <a:r>
              <a:rPr lang="en-US" sz="3000" dirty="0" smtClean="0"/>
              <a:t> </a:t>
            </a:r>
            <a:r>
              <a:rPr lang="en-US" sz="3000" dirty="0" err="1" smtClean="0"/>
              <a:t>kiện</a:t>
            </a:r>
            <a:r>
              <a:rPr lang="en-US" sz="3000" dirty="0" smtClean="0"/>
              <a:t> </a:t>
            </a:r>
            <a:r>
              <a:rPr lang="en-US" sz="3000" dirty="0" err="1" smtClean="0"/>
              <a:t>thăng</a:t>
            </a:r>
            <a:r>
              <a:rPr lang="en-US" sz="3000" dirty="0" smtClean="0"/>
              <a:t> </a:t>
            </a:r>
            <a:r>
              <a:rPr lang="en-US" sz="3000" dirty="0" err="1" smtClean="0"/>
              <a:t>cấp</a:t>
            </a:r>
            <a:r>
              <a:rPr lang="en-US" sz="3000" dirty="0" smtClean="0"/>
              <a:t> HT &amp; HLV</a:t>
            </a:r>
          </a:p>
          <a:p>
            <a:r>
              <a:rPr lang="en-US" sz="3600" b="1" dirty="0" err="1" smtClean="0"/>
              <a:t>Quy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Định</a:t>
            </a:r>
            <a:r>
              <a:rPr lang="en-US" sz="3600" b="1" dirty="0" smtClean="0"/>
              <a:t> </a:t>
            </a:r>
            <a:r>
              <a:rPr lang="en-US" sz="3600" dirty="0" smtClean="0"/>
              <a:t>&amp;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Giám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sát</a:t>
            </a:r>
            <a:r>
              <a:rPr lang="en-US" sz="3600" b="1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chương</a:t>
            </a:r>
            <a:r>
              <a:rPr lang="en-US" sz="3600" dirty="0" smtClean="0"/>
              <a:t> </a:t>
            </a:r>
            <a:r>
              <a:rPr lang="en-US" sz="3600" dirty="0" err="1" smtClean="0"/>
              <a:t>trình</a:t>
            </a:r>
            <a:r>
              <a:rPr lang="en-US" sz="3600" dirty="0" smtClean="0"/>
              <a:t> </a:t>
            </a:r>
            <a:r>
              <a:rPr lang="en-US" sz="3600" dirty="0" err="1" smtClean="0"/>
              <a:t>huấn</a:t>
            </a:r>
            <a:r>
              <a:rPr lang="en-US" sz="3600" dirty="0" smtClean="0"/>
              <a:t> </a:t>
            </a:r>
            <a:r>
              <a:rPr lang="en-US" sz="3600" dirty="0" err="1" smtClean="0"/>
              <a:t>luyện</a:t>
            </a:r>
            <a:r>
              <a:rPr lang="en-US" sz="3600" dirty="0" smtClean="0"/>
              <a:t> </a:t>
            </a:r>
            <a:r>
              <a:rPr lang="en-US" sz="3600" dirty="0" err="1" smtClean="0"/>
              <a:t>trên</a:t>
            </a:r>
            <a:r>
              <a:rPr lang="en-US" sz="3600" dirty="0" smtClean="0"/>
              <a:t> </a:t>
            </a:r>
            <a:r>
              <a:rPr lang="en-US" sz="3600" dirty="0" err="1" smtClean="0"/>
              <a:t>toàn</a:t>
            </a:r>
            <a:r>
              <a:rPr lang="en-US" sz="3600" dirty="0" smtClean="0"/>
              <a:t> </a:t>
            </a:r>
            <a:r>
              <a:rPr lang="en-US" sz="3600" dirty="0" err="1" smtClean="0"/>
              <a:t>quốc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581"/>
            <a:ext cx="7772400" cy="808038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Hội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Đồng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Miền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1400" y="1417638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> </a:t>
            </a:r>
            <a:r>
              <a:rPr lang="en-US" dirty="0" err="1" smtClean="0"/>
              <a:t>Miền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5814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BCH </a:t>
            </a:r>
            <a:r>
              <a:rPr lang="en-US" dirty="0" err="1" smtClean="0"/>
              <a:t>Miền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35814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Thường</a:t>
            </a:r>
            <a:r>
              <a:rPr lang="en-US" dirty="0" smtClean="0"/>
              <a:t> Vụ </a:t>
            </a:r>
            <a:br>
              <a:rPr lang="en-US" dirty="0" smtClean="0"/>
            </a:b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914400" y="2590800"/>
            <a:ext cx="21336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Trưởng</a:t>
            </a:r>
            <a:r>
              <a:rPr lang="en-US" dirty="0" smtClean="0"/>
              <a:t> 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9144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9" name="Process 8"/>
          <p:cNvSpPr/>
          <p:nvPr/>
        </p:nvSpPr>
        <p:spPr>
          <a:xfrm>
            <a:off x="6172200" y="2590800"/>
            <a:ext cx="21336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Trưởng</a:t>
            </a:r>
            <a:r>
              <a:rPr lang="en-US" dirty="0" smtClean="0"/>
              <a:t> Ban Cố </a:t>
            </a:r>
            <a:r>
              <a:rPr lang="en-US" dirty="0" err="1" smtClean="0"/>
              <a:t>Vấn</a:t>
            </a:r>
            <a:endParaRPr lang="en-US" dirty="0"/>
          </a:p>
        </p:txBody>
      </p:sp>
      <p:sp>
        <p:nvSpPr>
          <p:cNvPr id="10" name="Process 9"/>
          <p:cNvSpPr/>
          <p:nvPr/>
        </p:nvSpPr>
        <p:spPr>
          <a:xfrm>
            <a:off x="63246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Trưởng</a:t>
            </a:r>
            <a:r>
              <a:rPr lang="en-US" dirty="0" smtClean="0"/>
              <a:t> 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Tá</a:t>
            </a:r>
            <a:endParaRPr lang="en-US" dirty="0" smtClean="0"/>
          </a:p>
        </p:txBody>
      </p:sp>
      <p:sp>
        <p:nvSpPr>
          <p:cNvPr id="11" name="Process 10"/>
          <p:cNvSpPr/>
          <p:nvPr/>
        </p:nvSpPr>
        <p:spPr>
          <a:xfrm>
            <a:off x="3581400" y="51054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endParaRPr lang="en-US" dirty="0"/>
          </a:p>
        </p:txBody>
      </p:sp>
      <p:sp>
        <p:nvSpPr>
          <p:cNvPr id="12" name="Process 11"/>
          <p:cNvSpPr/>
          <p:nvPr/>
        </p:nvSpPr>
        <p:spPr>
          <a:xfrm>
            <a:off x="914400" y="51054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Đoàn</a:t>
            </a:r>
            <a:endParaRPr lang="en-US" dirty="0"/>
          </a:p>
        </p:txBody>
      </p:sp>
      <p:cxnSp>
        <p:nvCxnSpPr>
          <p:cNvPr id="21" name="Straight Connector 20"/>
          <p:cNvCxnSpPr>
            <a:stCxn id="4" idx="2"/>
            <a:endCxn id="5" idx="0"/>
          </p:cNvCxnSpPr>
          <p:nvPr/>
        </p:nvCxnSpPr>
        <p:spPr>
          <a:xfrm rot="5400000">
            <a:off x="4267200" y="22860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</p:cNvCxnSpPr>
          <p:nvPr/>
        </p:nvCxnSpPr>
        <p:spPr>
          <a:xfrm rot="5400000">
            <a:off x="4204890" y="3519090"/>
            <a:ext cx="731838" cy="23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</p:cNvCxnSpPr>
          <p:nvPr/>
        </p:nvCxnSpPr>
        <p:spPr>
          <a:xfrm rot="16200000" flipH="1">
            <a:off x="4244578" y="4777184"/>
            <a:ext cx="65563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1"/>
          </p:cNvCxnSpPr>
          <p:nvPr/>
        </p:nvCxnSpPr>
        <p:spPr>
          <a:xfrm rot="10800000" flipV="1">
            <a:off x="381000" y="1699418"/>
            <a:ext cx="3200400" cy="371078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1"/>
          </p:cNvCxnSpPr>
          <p:nvPr/>
        </p:nvCxnSpPr>
        <p:spPr>
          <a:xfrm flipH="1">
            <a:off x="381000" y="2872581"/>
            <a:ext cx="5334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1"/>
          </p:cNvCxnSpPr>
          <p:nvPr/>
        </p:nvCxnSpPr>
        <p:spPr>
          <a:xfrm rot="10800000" flipV="1">
            <a:off x="381000" y="4167980"/>
            <a:ext cx="533400" cy="23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2" idx="1"/>
          </p:cNvCxnSpPr>
          <p:nvPr/>
        </p:nvCxnSpPr>
        <p:spPr>
          <a:xfrm rot="10800000" flipV="1">
            <a:off x="381000" y="5387181"/>
            <a:ext cx="533400" cy="230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3"/>
          </p:cNvCxnSpPr>
          <p:nvPr/>
        </p:nvCxnSpPr>
        <p:spPr>
          <a:xfrm>
            <a:off x="5562600" y="1699419"/>
            <a:ext cx="2743200" cy="2468561"/>
          </a:xfrm>
          <a:prstGeom prst="bentConnector3">
            <a:avLst>
              <a:gd name="adj1" fmla="val 1194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9" idx="3"/>
          </p:cNvCxnSpPr>
          <p:nvPr/>
        </p:nvCxnSpPr>
        <p:spPr>
          <a:xfrm>
            <a:off x="8305800" y="2872581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Ban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Chấp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Hành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Miền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2194" y="1267492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04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2590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PCT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47244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PCT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68580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0" y="3733800"/>
            <a:ext cx="22860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Đại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Hội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Truyền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Thông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Giao</a:t>
            </a:r>
            <a:r>
              <a:rPr lang="en-US" sz="1600" dirty="0" smtClean="0">
                <a:solidFill>
                  <a:schemeClr val="bg1"/>
                </a:solidFill>
              </a:rPr>
              <a:t> Tế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Báo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Chí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Xã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Hội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Kỹ </a:t>
            </a:r>
            <a:r>
              <a:rPr lang="en-US" sz="1600" dirty="0" err="1" smtClean="0">
                <a:solidFill>
                  <a:schemeClr val="bg1"/>
                </a:solidFill>
              </a:rPr>
              <a:t>Thuật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Phụng</a:t>
            </a:r>
            <a:r>
              <a:rPr lang="en-US" sz="1600" dirty="0" smtClean="0">
                <a:solidFill>
                  <a:schemeClr val="bg1"/>
                </a:solidFill>
              </a:rPr>
              <a:t> Vụ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Văn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Nghệ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dirty="0" err="1" smtClean="0">
                <a:solidFill>
                  <a:schemeClr val="bg1"/>
                </a:solidFill>
              </a:rPr>
              <a:t>Ủy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Viên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Tài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Chánh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3733800"/>
            <a:ext cx="21336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Ấu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Thiếu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Nghĩa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Hiệp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</p:txBody>
      </p:sp>
      <p:cxnSp>
        <p:nvCxnSpPr>
          <p:cNvPr id="13" name="Elbow Connector 12"/>
          <p:cNvCxnSpPr>
            <a:stCxn id="5" idx="0"/>
          </p:cNvCxnSpPr>
          <p:nvPr/>
        </p:nvCxnSpPr>
        <p:spPr>
          <a:xfrm rot="5400000" flipH="1" flipV="1">
            <a:off x="4419600" y="-838200"/>
            <a:ext cx="304800" cy="65532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962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7" idx="0"/>
          </p:cNvCxnSpPr>
          <p:nvPr/>
        </p:nvCxnSpPr>
        <p:spPr>
          <a:xfrm rot="5400000">
            <a:off x="5562997" y="2438797"/>
            <a:ext cx="3040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" idx="0"/>
          </p:cNvCxnSpPr>
          <p:nvPr/>
        </p:nvCxnSpPr>
        <p:spPr>
          <a:xfrm rot="5400000">
            <a:off x="34290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</p:cNvCxnSpPr>
          <p:nvPr/>
        </p:nvCxnSpPr>
        <p:spPr>
          <a:xfrm rot="5400000">
            <a:off x="4422648" y="2135854"/>
            <a:ext cx="29949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</p:cNvCxnSpPr>
          <p:nvPr/>
        </p:nvCxnSpPr>
        <p:spPr>
          <a:xfrm rot="16200000" flipH="1">
            <a:off x="3369802" y="3521408"/>
            <a:ext cx="42399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2"/>
          </p:cNvCxnSpPr>
          <p:nvPr/>
        </p:nvCxnSpPr>
        <p:spPr>
          <a:xfrm flipH="1">
            <a:off x="5714206" y="3309810"/>
            <a:ext cx="794" cy="4239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581"/>
            <a:ext cx="7772400" cy="808038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Hội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Đồng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Liên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Đoàn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1400" y="1417638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5814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BCH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35814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Thường</a:t>
            </a:r>
            <a:r>
              <a:rPr lang="en-US" dirty="0" smtClean="0"/>
              <a:t> Vụ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9144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9144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9" name="Process 8"/>
          <p:cNvSpPr/>
          <p:nvPr/>
        </p:nvSpPr>
        <p:spPr>
          <a:xfrm>
            <a:off x="63246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Cố </a:t>
            </a:r>
            <a:r>
              <a:rPr lang="en-US" dirty="0" err="1" smtClean="0"/>
              <a:t>Vấn</a:t>
            </a:r>
            <a:endParaRPr lang="en-US" dirty="0"/>
          </a:p>
        </p:txBody>
      </p:sp>
      <p:sp>
        <p:nvSpPr>
          <p:cNvPr id="10" name="Process 9"/>
          <p:cNvSpPr/>
          <p:nvPr/>
        </p:nvSpPr>
        <p:spPr>
          <a:xfrm>
            <a:off x="63246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Tá</a:t>
            </a:r>
            <a:endParaRPr lang="en-US" dirty="0" smtClean="0"/>
          </a:p>
        </p:txBody>
      </p:sp>
      <p:cxnSp>
        <p:nvCxnSpPr>
          <p:cNvPr id="21" name="Straight Connector 20"/>
          <p:cNvCxnSpPr>
            <a:stCxn id="4" idx="2"/>
            <a:endCxn id="5" idx="0"/>
          </p:cNvCxnSpPr>
          <p:nvPr/>
        </p:nvCxnSpPr>
        <p:spPr>
          <a:xfrm rot="5400000">
            <a:off x="4267200" y="22860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</p:cNvCxnSpPr>
          <p:nvPr/>
        </p:nvCxnSpPr>
        <p:spPr>
          <a:xfrm rot="5400000">
            <a:off x="4204890" y="3519090"/>
            <a:ext cx="731838" cy="23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1"/>
            <a:endCxn id="8" idx="1"/>
          </p:cNvCxnSpPr>
          <p:nvPr/>
        </p:nvCxnSpPr>
        <p:spPr>
          <a:xfrm rot="10800000" flipV="1">
            <a:off x="914400" y="1699419"/>
            <a:ext cx="2667000" cy="2468562"/>
          </a:xfrm>
          <a:prstGeom prst="bentConnector3">
            <a:avLst>
              <a:gd name="adj1" fmla="val 12047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1"/>
          </p:cNvCxnSpPr>
          <p:nvPr/>
        </p:nvCxnSpPr>
        <p:spPr>
          <a:xfrm rot="10800000">
            <a:off x="381000" y="2872581"/>
            <a:ext cx="5334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3"/>
          </p:cNvCxnSpPr>
          <p:nvPr/>
        </p:nvCxnSpPr>
        <p:spPr>
          <a:xfrm>
            <a:off x="5562600" y="1699419"/>
            <a:ext cx="2743200" cy="2468561"/>
          </a:xfrm>
          <a:prstGeom prst="bentConnector3">
            <a:avLst>
              <a:gd name="adj1" fmla="val 1194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9" idx="3"/>
          </p:cNvCxnSpPr>
          <p:nvPr/>
        </p:nvCxnSpPr>
        <p:spPr>
          <a:xfrm>
            <a:off x="8305800" y="2872581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Ban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Chấp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Hành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Liên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Đoàn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2194" y="1267492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04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2590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LĐP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47244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LĐP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68580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90800" y="3733800"/>
            <a:ext cx="19812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Giao</a:t>
            </a:r>
            <a:r>
              <a:rPr lang="en-US" sz="1600" dirty="0" smtClean="0">
                <a:solidFill>
                  <a:schemeClr val="bg1"/>
                </a:solidFill>
              </a:rPr>
              <a:t> Tế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Xã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Hội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Kỹ </a:t>
            </a:r>
            <a:r>
              <a:rPr lang="en-US" sz="1600" dirty="0" err="1" smtClean="0">
                <a:solidFill>
                  <a:schemeClr val="bg1"/>
                </a:solidFill>
              </a:rPr>
              <a:t>Thuật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Phụng</a:t>
            </a:r>
            <a:r>
              <a:rPr lang="en-US" sz="1600" dirty="0" smtClean="0">
                <a:solidFill>
                  <a:schemeClr val="bg1"/>
                </a:solidFill>
              </a:rPr>
              <a:t> Vụ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Văn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Nghệ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dirty="0" err="1" smtClean="0">
                <a:solidFill>
                  <a:schemeClr val="bg1"/>
                </a:solidFill>
              </a:rPr>
              <a:t>Ủy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Viên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Tài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Chánh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3733800"/>
            <a:ext cx="19812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Ấu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Thiếu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Nghĩa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Hiệp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</p:txBody>
      </p:sp>
      <p:cxnSp>
        <p:nvCxnSpPr>
          <p:cNvPr id="13" name="Elbow Connector 12"/>
          <p:cNvCxnSpPr>
            <a:stCxn id="5" idx="0"/>
          </p:cNvCxnSpPr>
          <p:nvPr/>
        </p:nvCxnSpPr>
        <p:spPr>
          <a:xfrm rot="5400000" flipH="1" flipV="1">
            <a:off x="4419600" y="-838200"/>
            <a:ext cx="304800" cy="65532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962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7" idx="0"/>
          </p:cNvCxnSpPr>
          <p:nvPr/>
        </p:nvCxnSpPr>
        <p:spPr>
          <a:xfrm rot="5400000">
            <a:off x="5562997" y="2438797"/>
            <a:ext cx="3040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" idx="0"/>
          </p:cNvCxnSpPr>
          <p:nvPr/>
        </p:nvCxnSpPr>
        <p:spPr>
          <a:xfrm rot="5400000">
            <a:off x="34290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</p:cNvCxnSpPr>
          <p:nvPr/>
        </p:nvCxnSpPr>
        <p:spPr>
          <a:xfrm rot="5400000">
            <a:off x="4422648" y="2135854"/>
            <a:ext cx="29949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</p:cNvCxnSpPr>
          <p:nvPr/>
        </p:nvCxnSpPr>
        <p:spPr>
          <a:xfrm rot="16200000" flipH="1">
            <a:off x="3369802" y="3521408"/>
            <a:ext cx="42399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2"/>
            <a:endCxn id="11" idx="0"/>
          </p:cNvCxnSpPr>
          <p:nvPr/>
        </p:nvCxnSpPr>
        <p:spPr>
          <a:xfrm rot="5400000">
            <a:off x="5503005" y="3521805"/>
            <a:ext cx="4239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842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cap="all" dirty="0" smtClean="0"/>
              <a:t>Hệ </a:t>
            </a:r>
            <a:r>
              <a:rPr lang="en-US" sz="3200" b="1" cap="all" dirty="0" err="1" smtClean="0"/>
              <a:t>Thống</a:t>
            </a:r>
            <a:r>
              <a:rPr lang="en-US" sz="3200" b="1" cap="all" dirty="0" smtClean="0"/>
              <a:t> Tổ </a:t>
            </a:r>
            <a:r>
              <a:rPr lang="en-US" sz="3200" b="1" cap="all" dirty="0" err="1" smtClean="0"/>
              <a:t>Chức</a:t>
            </a:r>
            <a:r>
              <a:rPr lang="en-US" sz="3200" b="1" cap="all" dirty="0" smtClean="0"/>
              <a:t> </a:t>
            </a:r>
            <a:r>
              <a:rPr lang="en-US" sz="3200" b="1" cap="all" dirty="0" err="1" smtClean="0"/>
              <a:t>pt</a:t>
            </a:r>
            <a:r>
              <a:rPr lang="en-US" sz="3200" b="1" cap="all" dirty="0" smtClean="0"/>
              <a:t> / </a:t>
            </a:r>
            <a:r>
              <a:rPr lang="en-US" sz="3200" b="1" cap="all" dirty="0" err="1" smtClean="0"/>
              <a:t>tntt</a:t>
            </a:r>
            <a:r>
              <a:rPr lang="en-US" sz="3200" b="1" cap="all" dirty="0" smtClean="0"/>
              <a:t> / </a:t>
            </a:r>
            <a:r>
              <a:rPr lang="en-US" sz="3200" b="1" cap="all" dirty="0" err="1" smtClean="0"/>
              <a:t>vn</a:t>
            </a:r>
            <a:r>
              <a:rPr lang="en-US" sz="3200" b="1" cap="all" dirty="0" smtClean="0"/>
              <a:t> / </a:t>
            </a:r>
            <a:r>
              <a:rPr lang="en-US" sz="3200" b="1" cap="all" dirty="0" err="1" smtClean="0"/>
              <a:t>hk</a:t>
            </a:r>
            <a:endParaRPr lang="en-US" sz="3200" b="1" cap="all" dirty="0"/>
          </a:p>
        </p:txBody>
      </p:sp>
      <p:sp>
        <p:nvSpPr>
          <p:cNvPr id="8" name="Rectangle 7"/>
          <p:cNvSpPr/>
          <p:nvPr/>
        </p:nvSpPr>
        <p:spPr>
          <a:xfrm>
            <a:off x="3505200" y="12954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2019300"/>
            <a:ext cx="1828800" cy="571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Miền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i="1" dirty="0" smtClean="0"/>
              <a:t>(8 </a:t>
            </a:r>
            <a:r>
              <a:rPr lang="en-US" sz="1600" i="1" dirty="0" err="1" smtClean="0"/>
              <a:t>Miền</a:t>
            </a:r>
            <a:r>
              <a:rPr lang="en-US" sz="1600" i="1" dirty="0" smtClean="0"/>
              <a:t>) </a:t>
            </a:r>
            <a:endParaRPr lang="en-US" i="1" dirty="0"/>
          </a:p>
        </p:txBody>
      </p:sp>
      <p:sp>
        <p:nvSpPr>
          <p:cNvPr id="10" name="Rectangle 9"/>
          <p:cNvSpPr/>
          <p:nvPr/>
        </p:nvSpPr>
        <p:spPr>
          <a:xfrm>
            <a:off x="3505200" y="30099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30099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4400" y="37719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48400" y="37719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05200" y="37719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95600" y="4267200"/>
            <a:ext cx="3048000" cy="534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Ngành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i="1" dirty="0" smtClean="0"/>
              <a:t>(</a:t>
            </a:r>
            <a:r>
              <a:rPr lang="en-US" sz="1600" i="1" dirty="0" err="1" smtClean="0"/>
              <a:t>Ấu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Thiếu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Nghĩa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Hiệp</a:t>
            </a:r>
            <a:r>
              <a:rPr lang="en-US" sz="1600" i="1" dirty="0" smtClean="0"/>
              <a:t>)</a:t>
            </a:r>
            <a:endParaRPr lang="en-US" i="1" dirty="0"/>
          </a:p>
        </p:txBody>
      </p:sp>
      <p:sp>
        <p:nvSpPr>
          <p:cNvPr id="19" name="Rectangle 18"/>
          <p:cNvSpPr/>
          <p:nvPr/>
        </p:nvSpPr>
        <p:spPr>
          <a:xfrm>
            <a:off x="3505200" y="52197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14400" y="52197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248400" y="52197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505200" y="60198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Đội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14400" y="60198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Đội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248400" y="6019800"/>
            <a:ext cx="1828800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Đội</a:t>
            </a:r>
            <a:endParaRPr lang="en-US" dirty="0"/>
          </a:p>
        </p:txBody>
      </p:sp>
      <p:cxnSp>
        <p:nvCxnSpPr>
          <p:cNvPr id="27" name="Straight Connector 26"/>
          <p:cNvCxnSpPr>
            <a:stCxn id="8" idx="2"/>
            <a:endCxn id="9" idx="0"/>
          </p:cNvCxnSpPr>
          <p:nvPr/>
        </p:nvCxnSpPr>
        <p:spPr>
          <a:xfrm rot="5400000">
            <a:off x="4248150" y="1847850"/>
            <a:ext cx="3429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2"/>
            <a:endCxn id="10" idx="0"/>
          </p:cNvCxnSpPr>
          <p:nvPr/>
        </p:nvCxnSpPr>
        <p:spPr>
          <a:xfrm rot="5400000">
            <a:off x="4210050" y="2800350"/>
            <a:ext cx="4191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2"/>
            <a:endCxn id="17" idx="0"/>
          </p:cNvCxnSpPr>
          <p:nvPr/>
        </p:nvCxnSpPr>
        <p:spPr>
          <a:xfrm rot="5400000">
            <a:off x="4210050" y="3562350"/>
            <a:ext cx="4191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" idx="2"/>
            <a:endCxn id="18" idx="0"/>
          </p:cNvCxnSpPr>
          <p:nvPr/>
        </p:nvCxnSpPr>
        <p:spPr>
          <a:xfrm rot="5400000">
            <a:off x="4343400" y="4191000"/>
            <a:ext cx="15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8" idx="2"/>
            <a:endCxn id="19" idx="0"/>
          </p:cNvCxnSpPr>
          <p:nvPr/>
        </p:nvCxnSpPr>
        <p:spPr>
          <a:xfrm rot="5400000">
            <a:off x="4210844" y="5010944"/>
            <a:ext cx="4175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" idx="2"/>
            <a:endCxn id="23" idx="0"/>
          </p:cNvCxnSpPr>
          <p:nvPr/>
        </p:nvCxnSpPr>
        <p:spPr>
          <a:xfrm rot="5400000">
            <a:off x="4191000" y="57912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1" idx="0"/>
            <a:endCxn id="14" idx="0"/>
          </p:cNvCxnSpPr>
          <p:nvPr/>
        </p:nvCxnSpPr>
        <p:spPr>
          <a:xfrm rot="16200000" flipH="1">
            <a:off x="4114800" y="723900"/>
            <a:ext cx="762000" cy="5334000"/>
          </a:xfrm>
          <a:prstGeom prst="bentConnector3">
            <a:avLst>
              <a:gd name="adj1" fmla="val -3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 flipV="1">
            <a:off x="1828800" y="3581400"/>
            <a:ext cx="2590800" cy="190500"/>
          </a:xfrm>
          <a:prstGeom prst="bentConnector3">
            <a:avLst>
              <a:gd name="adj1" fmla="val 10049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0" idx="0"/>
            <a:endCxn id="21" idx="0"/>
          </p:cNvCxnSpPr>
          <p:nvPr/>
        </p:nvCxnSpPr>
        <p:spPr>
          <a:xfrm rot="5400000" flipH="1" flipV="1">
            <a:off x="4495800" y="2552700"/>
            <a:ext cx="1588" cy="5334000"/>
          </a:xfrm>
          <a:prstGeom prst="bentConnector3">
            <a:avLst>
              <a:gd name="adj1" fmla="val 1279597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24" idx="0"/>
            <a:endCxn id="25" idx="0"/>
          </p:cNvCxnSpPr>
          <p:nvPr/>
        </p:nvCxnSpPr>
        <p:spPr>
          <a:xfrm rot="5400000" flipH="1" flipV="1">
            <a:off x="4495800" y="3352800"/>
            <a:ext cx="1588" cy="5334000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ular Callout 50"/>
          <p:cNvSpPr/>
          <p:nvPr/>
        </p:nvSpPr>
        <p:spPr>
          <a:xfrm>
            <a:off x="6172200" y="2934494"/>
            <a:ext cx="2362200" cy="570706"/>
          </a:xfrm>
          <a:prstGeom prst="wedgeRoundRectCallout">
            <a:avLst>
              <a:gd name="adj1" fmla="val 20724"/>
              <a:gd name="adj2" fmla="val 81215"/>
              <a:gd name="adj3" fmla="val 16667"/>
            </a:avLst>
          </a:prstGeom>
          <a:solidFill>
            <a:srgbClr val="3366FF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Xứ </a:t>
            </a:r>
            <a:r>
              <a:rPr lang="en-US" dirty="0" err="1" smtClean="0"/>
              <a:t>Đoàn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581"/>
            <a:ext cx="7772400" cy="808038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Hội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Đồng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Đoàn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1400" y="1417638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5814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BCH </a:t>
            </a:r>
            <a:r>
              <a:rPr lang="en-US" dirty="0" err="1" smtClean="0"/>
              <a:t>Đoàn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35814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Huynh </a:t>
            </a:r>
            <a:r>
              <a:rPr lang="en-US" dirty="0" err="1" smtClean="0"/>
              <a:t>Trưởng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9144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sp>
        <p:nvSpPr>
          <p:cNvPr id="9" name="Process 8"/>
          <p:cNvSpPr/>
          <p:nvPr/>
        </p:nvSpPr>
        <p:spPr>
          <a:xfrm>
            <a:off x="6324600" y="25908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Cố </a:t>
            </a:r>
            <a:r>
              <a:rPr lang="en-US" dirty="0" err="1" smtClean="0"/>
              <a:t>Vấn</a:t>
            </a:r>
            <a:endParaRPr lang="en-US" dirty="0"/>
          </a:p>
        </p:txBody>
      </p:sp>
      <p:sp>
        <p:nvSpPr>
          <p:cNvPr id="10" name="Process 9"/>
          <p:cNvSpPr/>
          <p:nvPr/>
        </p:nvSpPr>
        <p:spPr>
          <a:xfrm>
            <a:off x="6324600" y="3886200"/>
            <a:ext cx="1981200" cy="563562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Tá</a:t>
            </a:r>
            <a:endParaRPr lang="en-US" dirty="0" smtClean="0"/>
          </a:p>
        </p:txBody>
      </p:sp>
      <p:cxnSp>
        <p:nvCxnSpPr>
          <p:cNvPr id="21" name="Straight Connector 20"/>
          <p:cNvCxnSpPr>
            <a:stCxn id="4" idx="2"/>
            <a:endCxn id="5" idx="0"/>
          </p:cNvCxnSpPr>
          <p:nvPr/>
        </p:nvCxnSpPr>
        <p:spPr>
          <a:xfrm rot="5400000">
            <a:off x="4267200" y="22860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</p:cNvCxnSpPr>
          <p:nvPr/>
        </p:nvCxnSpPr>
        <p:spPr>
          <a:xfrm rot="5400000">
            <a:off x="4204890" y="3519090"/>
            <a:ext cx="731838" cy="23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1"/>
            <a:endCxn id="7" idx="1"/>
          </p:cNvCxnSpPr>
          <p:nvPr/>
        </p:nvCxnSpPr>
        <p:spPr>
          <a:xfrm rot="10800000" flipV="1">
            <a:off x="914400" y="1699419"/>
            <a:ext cx="2667000" cy="1173162"/>
          </a:xfrm>
          <a:prstGeom prst="bentConnector3">
            <a:avLst>
              <a:gd name="adj1" fmla="val 10857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3"/>
          </p:cNvCxnSpPr>
          <p:nvPr/>
        </p:nvCxnSpPr>
        <p:spPr>
          <a:xfrm>
            <a:off x="5562600" y="1699419"/>
            <a:ext cx="2743200" cy="2468561"/>
          </a:xfrm>
          <a:prstGeom prst="bentConnector3">
            <a:avLst>
              <a:gd name="adj1" fmla="val 1194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9" idx="3"/>
          </p:cNvCxnSpPr>
          <p:nvPr/>
        </p:nvCxnSpPr>
        <p:spPr>
          <a:xfrm>
            <a:off x="8305800" y="2872581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Ban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Chấp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Hành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Đoàn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2194" y="1267492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04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ĐP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2590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47244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68580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ĐP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cxnSp>
        <p:nvCxnSpPr>
          <p:cNvPr id="13" name="Elbow Connector 12"/>
          <p:cNvCxnSpPr>
            <a:stCxn id="5" idx="0"/>
          </p:cNvCxnSpPr>
          <p:nvPr/>
        </p:nvCxnSpPr>
        <p:spPr>
          <a:xfrm rot="5400000" flipH="1" flipV="1">
            <a:off x="4419600" y="-838200"/>
            <a:ext cx="304800" cy="65532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962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7" idx="0"/>
          </p:cNvCxnSpPr>
          <p:nvPr/>
        </p:nvCxnSpPr>
        <p:spPr>
          <a:xfrm rot="5400000">
            <a:off x="5562997" y="2438797"/>
            <a:ext cx="3040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" idx="0"/>
          </p:cNvCxnSpPr>
          <p:nvPr/>
        </p:nvCxnSpPr>
        <p:spPr>
          <a:xfrm rot="5400000">
            <a:off x="34290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</p:cNvCxnSpPr>
          <p:nvPr/>
        </p:nvCxnSpPr>
        <p:spPr>
          <a:xfrm rot="5400000">
            <a:off x="4422648" y="2135854"/>
            <a:ext cx="29949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2"/>
            <a:endCxn id="8" idx="2"/>
          </p:cNvCxnSpPr>
          <p:nvPr/>
        </p:nvCxnSpPr>
        <p:spPr>
          <a:xfrm rot="16200000" flipH="1">
            <a:off x="4572000" y="33210"/>
            <a:ext cx="1588" cy="6553200"/>
          </a:xfrm>
          <a:prstGeom prst="bentConnector3">
            <a:avLst>
              <a:gd name="adj1" fmla="val 2319269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Process 22"/>
          <p:cNvSpPr/>
          <p:nvPr/>
        </p:nvSpPr>
        <p:spPr>
          <a:xfrm>
            <a:off x="304006" y="484359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Ấu</a:t>
            </a:r>
            <a:r>
              <a:rPr lang="en-US" dirty="0" smtClean="0"/>
              <a:t> </a:t>
            </a:r>
            <a:r>
              <a:rPr lang="en-US" dirty="0" err="1" smtClean="0"/>
              <a:t>Nhi</a:t>
            </a:r>
            <a:endParaRPr lang="en-US" dirty="0"/>
          </a:p>
        </p:txBody>
      </p:sp>
      <p:sp>
        <p:nvSpPr>
          <p:cNvPr id="25" name="Process 24"/>
          <p:cNvSpPr/>
          <p:nvPr/>
        </p:nvSpPr>
        <p:spPr>
          <a:xfrm>
            <a:off x="2590006" y="484359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Thiếu</a:t>
            </a:r>
            <a:r>
              <a:rPr lang="en-US" dirty="0" smtClean="0"/>
              <a:t> </a:t>
            </a:r>
            <a:r>
              <a:rPr lang="en-US" dirty="0" err="1" smtClean="0"/>
              <a:t>Nhi</a:t>
            </a:r>
            <a:endParaRPr lang="en-US" dirty="0"/>
          </a:p>
        </p:txBody>
      </p:sp>
      <p:sp>
        <p:nvSpPr>
          <p:cNvPr id="27" name="Process 26"/>
          <p:cNvSpPr/>
          <p:nvPr/>
        </p:nvSpPr>
        <p:spPr>
          <a:xfrm>
            <a:off x="4723606" y="484359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Nghĩa</a:t>
            </a:r>
            <a:r>
              <a:rPr lang="en-US" dirty="0" smtClean="0"/>
              <a:t> Sĩ</a:t>
            </a:r>
            <a:endParaRPr lang="en-US" dirty="0"/>
          </a:p>
        </p:txBody>
      </p:sp>
      <p:sp>
        <p:nvSpPr>
          <p:cNvPr id="28" name="Process 27"/>
          <p:cNvSpPr/>
          <p:nvPr/>
        </p:nvSpPr>
        <p:spPr>
          <a:xfrm>
            <a:off x="6857206" y="484359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Hiệp</a:t>
            </a:r>
            <a:r>
              <a:rPr lang="en-US" dirty="0" smtClean="0"/>
              <a:t> Sĩ</a:t>
            </a:r>
            <a:endParaRPr lang="en-US" dirty="0"/>
          </a:p>
        </p:txBody>
      </p:sp>
      <p:cxnSp>
        <p:nvCxnSpPr>
          <p:cNvPr id="30" name="Elbow Connector 29"/>
          <p:cNvCxnSpPr>
            <a:stCxn id="23" idx="0"/>
            <a:endCxn id="28" idx="0"/>
          </p:cNvCxnSpPr>
          <p:nvPr/>
        </p:nvCxnSpPr>
        <p:spPr>
          <a:xfrm rot="5400000" flipH="1" flipV="1">
            <a:off x="4571206" y="1566990"/>
            <a:ext cx="1588" cy="6553200"/>
          </a:xfrm>
          <a:prstGeom prst="bentConnector3">
            <a:avLst>
              <a:gd name="adj1" fmla="val 2479219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191794" y="4038600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BẦU CỬ VÀ NHIỆM KỲ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21336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8100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Chức</a:t>
                      </a:r>
                      <a:r>
                        <a:rPr lang="en-US" sz="2400" dirty="0" smtClean="0"/>
                        <a:t> Vụ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Đơn</a:t>
                      </a:r>
                      <a:r>
                        <a:rPr lang="en-US" sz="2400" dirty="0" smtClean="0"/>
                        <a:t> Vị </a:t>
                      </a:r>
                      <a:r>
                        <a:rPr lang="en-US" sz="2400" dirty="0" err="1" smtClean="0"/>
                        <a:t>Bầu</a:t>
                      </a:r>
                      <a:r>
                        <a:rPr lang="en-US" sz="2400" dirty="0" smtClean="0"/>
                        <a:t> Cử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Nhiệm</a:t>
                      </a:r>
                      <a:r>
                        <a:rPr lang="en-US" sz="2400" dirty="0" smtClean="0"/>
                        <a:t> Kỳ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Chủ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Tịch</a:t>
                      </a:r>
                      <a:r>
                        <a:rPr lang="en-US" sz="2400" dirty="0" smtClean="0"/>
                        <a:t>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2 PCT BCH TƯ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Đồng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Trung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Ương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Chủ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Tịch</a:t>
                      </a:r>
                      <a:r>
                        <a:rPr lang="en-US" sz="2400" dirty="0" smtClean="0"/>
                        <a:t/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PCT BCH </a:t>
                      </a:r>
                      <a:r>
                        <a:rPr lang="en-US" sz="2400" dirty="0" err="1" smtClean="0"/>
                        <a:t>Miền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Đồng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Miền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Liên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Đoàn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Trưởng</a:t>
                      </a:r>
                      <a:r>
                        <a:rPr lang="en-US" sz="2400" dirty="0" smtClean="0"/>
                        <a:t>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2 LĐP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Đồng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Liên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Đoàn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Đoàn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Trưởng</a:t>
                      </a:r>
                      <a:r>
                        <a:rPr lang="en-US" sz="2400" dirty="0" smtClean="0"/>
                        <a:t/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2 ĐP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Hội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Đồng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Đoàn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 </a:t>
                      </a:r>
                      <a:r>
                        <a:rPr lang="en-US" sz="2400" baseline="0" dirty="0" err="1" smtClean="0"/>
                        <a:t>năm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84238"/>
          </a:xfrm>
        </p:spPr>
        <p:txBody>
          <a:bodyPr/>
          <a:lstStyle/>
          <a:p>
            <a:r>
              <a:rPr lang="en-US" sz="3600" cap="all" dirty="0" err="1" smtClean="0"/>
              <a:t>Ngành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2438400"/>
          <a:ext cx="77724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Ngành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Khẩu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Hiệu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Lứa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Tuổi</a:t>
                      </a:r>
                      <a:endParaRPr lang="en-US" sz="2800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Ấu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Nhi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Ngoan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r>
                        <a:rPr lang="en-US" sz="2800" baseline="0" dirty="0" smtClean="0"/>
                        <a:t> – 9 </a:t>
                      </a:r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Thiếu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Nhi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Hy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Sinh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0" dirty="0" smtClean="0"/>
                        <a:t> – 12 </a:t>
                      </a:r>
                      <a:endParaRPr lang="en-US" sz="2800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Nghĩa</a:t>
                      </a:r>
                      <a:r>
                        <a:rPr lang="en-US" sz="2800" dirty="0" smtClean="0"/>
                        <a:t> Sĩ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Chinh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Phục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r>
                        <a:rPr lang="en-US" sz="2800" baseline="0" dirty="0" smtClean="0"/>
                        <a:t> – 15 </a:t>
                      </a:r>
                      <a:endParaRPr lang="en-US" sz="2800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Hiệp</a:t>
                      </a:r>
                      <a:r>
                        <a:rPr lang="en-US" sz="2800" dirty="0" smtClean="0"/>
                        <a:t> Sĩ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Dấn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Thân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 – 17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sz="3600" cap="all" dirty="0" err="1" smtClean="0"/>
              <a:t>Tại</a:t>
            </a:r>
            <a:r>
              <a:rPr lang="en-US" sz="3600" cap="all" dirty="0" smtClean="0"/>
              <a:t> Sao </a:t>
            </a:r>
            <a:r>
              <a:rPr lang="en-US" sz="3600" cap="all" dirty="0" err="1" smtClean="0"/>
              <a:t>Thay</a:t>
            </a:r>
            <a:r>
              <a:rPr lang="en-US" sz="3600" cap="all" dirty="0" smtClean="0"/>
              <a:t> </a:t>
            </a:r>
            <a:r>
              <a:rPr lang="en-US" sz="3600" cap="all" dirty="0" err="1" smtClean="0"/>
              <a:t>Đổi</a:t>
            </a:r>
            <a:r>
              <a:rPr lang="en-US" sz="3600" cap="all" dirty="0" smtClean="0"/>
              <a:t>: </a:t>
            </a:r>
            <a:r>
              <a:rPr lang="en-US" sz="3600" cap="all" dirty="0" err="1" smtClean="0"/>
              <a:t>Ngành</a:t>
            </a:r>
            <a:r>
              <a:rPr lang="en-US" sz="3600" cap="all" dirty="0" smtClean="0"/>
              <a:t> </a:t>
            </a:r>
            <a:r>
              <a:rPr lang="en-US" sz="3600" cap="all" dirty="0" err="1" smtClean="0"/>
              <a:t>Hiệp</a:t>
            </a:r>
            <a:r>
              <a:rPr lang="en-US" sz="3600" cap="all" dirty="0" smtClean="0"/>
              <a:t> Sĩ?</a:t>
            </a:r>
            <a:endParaRPr lang="en-US" sz="36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495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Tuổi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Ngành</a:t>
            </a:r>
            <a:r>
              <a:rPr lang="en-US" sz="3600" dirty="0" smtClean="0"/>
              <a:t> </a:t>
            </a:r>
            <a:r>
              <a:rPr lang="en-US" sz="3600" dirty="0" err="1" smtClean="0"/>
              <a:t>hiện</a:t>
            </a:r>
            <a:r>
              <a:rPr lang="en-US" sz="3600" dirty="0" smtClean="0"/>
              <a:t> </a:t>
            </a:r>
            <a:r>
              <a:rPr lang="en-US" sz="3600" dirty="0" err="1" smtClean="0"/>
              <a:t>tại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thích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endParaRPr lang="en-US" sz="3600" dirty="0" smtClean="0"/>
          </a:p>
          <a:p>
            <a:r>
              <a:rPr lang="en-US" sz="3600" dirty="0" err="1" smtClean="0"/>
              <a:t>Sự</a:t>
            </a:r>
            <a:r>
              <a:rPr lang="en-US" sz="3600" dirty="0" smtClean="0"/>
              <a:t> </a:t>
            </a:r>
            <a:r>
              <a:rPr lang="en-US" sz="3600" dirty="0" err="1" smtClean="0"/>
              <a:t>tiếp</a:t>
            </a:r>
            <a:r>
              <a:rPr lang="en-US" sz="3600" dirty="0" smtClean="0"/>
              <a:t> </a:t>
            </a:r>
            <a:r>
              <a:rPr lang="en-US" sz="3600" dirty="0" err="1" smtClean="0"/>
              <a:t>nối</a:t>
            </a:r>
            <a:r>
              <a:rPr lang="en-US" sz="3600" dirty="0" smtClean="0"/>
              <a:t> </a:t>
            </a:r>
            <a:r>
              <a:rPr lang="en-US" sz="3600" dirty="0" err="1" smtClean="0"/>
              <a:t>đời</a:t>
            </a:r>
            <a:r>
              <a:rPr lang="en-US" sz="3600" dirty="0" smtClean="0"/>
              <a:t> </a:t>
            </a:r>
            <a:r>
              <a:rPr lang="en-US" sz="3600" dirty="0" err="1" smtClean="0"/>
              <a:t>sống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người</a:t>
            </a:r>
            <a:r>
              <a:rPr lang="en-US" sz="3600" dirty="0" smtClean="0"/>
              <a:t> TNTT</a:t>
            </a:r>
          </a:p>
          <a:p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CTTT Huynh </a:t>
            </a:r>
            <a:r>
              <a:rPr lang="en-US" sz="3600" dirty="0" err="1" smtClean="0"/>
              <a:t>Trưởng</a:t>
            </a:r>
            <a:endParaRPr lang="en-US" sz="3600" dirty="0" smtClean="0"/>
          </a:p>
          <a:p>
            <a:r>
              <a:rPr lang="en-US" sz="3600" dirty="0" err="1" smtClean="0"/>
              <a:t>Nhiều</a:t>
            </a:r>
            <a:r>
              <a:rPr lang="en-US" sz="3600" dirty="0" smtClean="0"/>
              <a:t> </a:t>
            </a:r>
            <a:r>
              <a:rPr lang="en-US" sz="3600" dirty="0" err="1" smtClean="0"/>
              <a:t>thành</a:t>
            </a:r>
            <a:r>
              <a:rPr lang="en-US" sz="3600" dirty="0" smtClean="0"/>
              <a:t> </a:t>
            </a:r>
            <a:r>
              <a:rPr lang="en-US" sz="3600" dirty="0" err="1" smtClean="0"/>
              <a:t>viên</a:t>
            </a:r>
            <a:r>
              <a:rPr lang="en-US" sz="3600" dirty="0" smtClean="0"/>
              <a:t> </a:t>
            </a:r>
            <a:r>
              <a:rPr lang="en-US" sz="3600" dirty="0" err="1" smtClean="0"/>
              <a:t>vừa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HT </a:t>
            </a:r>
            <a:r>
              <a:rPr lang="en-US" sz="3600" dirty="0" err="1" smtClean="0"/>
              <a:t>vừa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HS</a:t>
            </a:r>
          </a:p>
          <a:p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sự</a:t>
            </a:r>
            <a:r>
              <a:rPr lang="en-US" sz="3600" dirty="0" smtClean="0"/>
              <a:t> </a:t>
            </a:r>
            <a:r>
              <a:rPr lang="en-US" sz="3600" dirty="0" err="1" smtClean="0"/>
              <a:t>chuẩn</a:t>
            </a:r>
            <a:r>
              <a:rPr lang="en-US" sz="3600" dirty="0" smtClean="0"/>
              <a:t> </a:t>
            </a:r>
            <a:r>
              <a:rPr lang="en-US" sz="3600" dirty="0" err="1" smtClean="0"/>
              <a:t>bị</a:t>
            </a:r>
            <a:r>
              <a:rPr lang="en-US" sz="3600" dirty="0" smtClean="0"/>
              <a:t> &amp; </a:t>
            </a:r>
            <a:r>
              <a:rPr lang="en-US" sz="3600" dirty="0" err="1" smtClean="0"/>
              <a:t>huấn</a:t>
            </a:r>
            <a:r>
              <a:rPr lang="en-US" sz="3600" dirty="0" smtClean="0"/>
              <a:t> </a:t>
            </a:r>
            <a:r>
              <a:rPr lang="en-US" sz="3600" dirty="0" err="1" smtClean="0"/>
              <a:t>luyện</a:t>
            </a:r>
            <a:r>
              <a:rPr lang="en-US" sz="3600" dirty="0" smtClean="0"/>
              <a:t> </a:t>
            </a:r>
            <a:r>
              <a:rPr lang="en-US" sz="3600" dirty="0" err="1" smtClean="0"/>
              <a:t>Hiệp</a:t>
            </a:r>
            <a:r>
              <a:rPr lang="en-US" sz="3600" dirty="0" smtClean="0"/>
              <a:t> </a:t>
            </a:r>
            <a:r>
              <a:rPr lang="en-US" sz="3600" dirty="0" err="1" smtClean="0"/>
              <a:t>Sĩ</a:t>
            </a:r>
            <a:endParaRPr lang="en-US" sz="3600" dirty="0" smtClean="0"/>
          </a:p>
          <a:p>
            <a:r>
              <a:rPr lang="en-US" sz="3600" dirty="0" err="1" smtClean="0"/>
              <a:t>Thiếu</a:t>
            </a:r>
            <a:r>
              <a:rPr lang="en-US" sz="3600" dirty="0" smtClean="0"/>
              <a:t> </a:t>
            </a:r>
            <a:r>
              <a:rPr lang="en-US" sz="3600" dirty="0" err="1" smtClean="0"/>
              <a:t>nhân</a:t>
            </a:r>
            <a:r>
              <a:rPr lang="en-US" sz="3600" dirty="0" smtClean="0"/>
              <a:t> </a:t>
            </a:r>
            <a:r>
              <a:rPr lang="en-US" sz="3600" dirty="0" err="1" smtClean="0"/>
              <a:t>sự</a:t>
            </a:r>
            <a:r>
              <a:rPr lang="en-US" sz="3600" dirty="0" smtClean="0"/>
              <a:t> </a:t>
            </a:r>
            <a:r>
              <a:rPr lang="en-US" sz="3600" dirty="0" err="1" smtClean="0"/>
              <a:t>huấn</a:t>
            </a:r>
            <a:r>
              <a:rPr lang="en-US" sz="3600" dirty="0" smtClean="0"/>
              <a:t> </a:t>
            </a:r>
            <a:r>
              <a:rPr lang="en-US" sz="3600" dirty="0" err="1" smtClean="0"/>
              <a:t>luyện</a:t>
            </a:r>
            <a:r>
              <a:rPr lang="en-US" sz="3600" dirty="0" smtClean="0"/>
              <a:t> </a:t>
            </a:r>
            <a:r>
              <a:rPr lang="en-US" sz="3600" dirty="0" err="1" smtClean="0"/>
              <a:t>và</a:t>
            </a:r>
            <a:r>
              <a:rPr lang="en-US" sz="3600" dirty="0" smtClean="0"/>
              <a:t> </a:t>
            </a:r>
            <a:r>
              <a:rPr lang="en-US" sz="3600" dirty="0" err="1" smtClean="0"/>
              <a:t>đào</a:t>
            </a:r>
            <a:r>
              <a:rPr lang="en-US" sz="3600" dirty="0" smtClean="0"/>
              <a:t> </a:t>
            </a:r>
            <a:r>
              <a:rPr lang="en-US" sz="3600" dirty="0" err="1" smtClean="0"/>
              <a:t>tạo</a:t>
            </a:r>
            <a:r>
              <a:rPr lang="en-US" sz="3600" dirty="0" smtClean="0"/>
              <a:t> </a:t>
            </a:r>
            <a:r>
              <a:rPr lang="en-US" sz="3600" dirty="0" err="1" smtClean="0"/>
              <a:t>Hiệp</a:t>
            </a:r>
            <a:r>
              <a:rPr lang="en-US" sz="3600" dirty="0" smtClean="0"/>
              <a:t> Sĩ</a:t>
            </a:r>
          </a:p>
          <a:p>
            <a:r>
              <a:rPr lang="en-US" sz="3600" dirty="0" smtClean="0"/>
              <a:t>CTTT </a:t>
            </a:r>
            <a:r>
              <a:rPr lang="en-US" sz="3600" dirty="0" err="1" smtClean="0"/>
              <a:t>Hiệp</a:t>
            </a:r>
            <a:r>
              <a:rPr lang="en-US" sz="3600" dirty="0" smtClean="0"/>
              <a:t> </a:t>
            </a:r>
            <a:r>
              <a:rPr lang="en-US" sz="3600" dirty="0" err="1" smtClean="0"/>
              <a:t>Sĩ</a:t>
            </a:r>
            <a:r>
              <a:rPr lang="en-US" sz="3600" dirty="0" smtClean="0"/>
              <a:t> </a:t>
            </a:r>
            <a:r>
              <a:rPr lang="en-US" sz="3600" dirty="0" err="1" smtClean="0"/>
              <a:t>chưa</a:t>
            </a:r>
            <a:r>
              <a:rPr lang="en-US" sz="3600" dirty="0" smtClean="0"/>
              <a:t> </a:t>
            </a:r>
            <a:r>
              <a:rPr lang="en-US" sz="3600" dirty="0" err="1" smtClean="0"/>
              <a:t>mang</a:t>
            </a:r>
            <a:r>
              <a:rPr lang="en-US" sz="3600" dirty="0" smtClean="0"/>
              <a:t> </a:t>
            </a:r>
            <a:r>
              <a:rPr lang="en-US" sz="3600" dirty="0" err="1" smtClean="0"/>
              <a:t>lại</a:t>
            </a:r>
            <a:r>
              <a:rPr lang="en-US" sz="3600" dirty="0" smtClean="0"/>
              <a:t> </a:t>
            </a:r>
            <a:r>
              <a:rPr lang="en-US" sz="3600" dirty="0" err="1" smtClean="0"/>
              <a:t>hiệu</a:t>
            </a:r>
            <a:r>
              <a:rPr lang="en-US" sz="3600" dirty="0" smtClean="0"/>
              <a:t> </a:t>
            </a:r>
            <a:r>
              <a:rPr lang="en-US" sz="3600" dirty="0" err="1" smtClean="0"/>
              <a:t>quả</a:t>
            </a:r>
            <a:endParaRPr lang="en-US" sz="3600" dirty="0" smtClean="0"/>
          </a:p>
          <a:p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toán</a:t>
            </a:r>
            <a:r>
              <a:rPr lang="en-US" sz="3600" dirty="0" smtClean="0"/>
              <a:t> </a:t>
            </a:r>
            <a:r>
              <a:rPr lang="en-US" sz="3600" dirty="0" err="1" smtClean="0"/>
              <a:t>Hiệp</a:t>
            </a:r>
            <a:r>
              <a:rPr lang="en-US" sz="3600" dirty="0" smtClean="0"/>
              <a:t> </a:t>
            </a:r>
            <a:r>
              <a:rPr lang="en-US" sz="3600" dirty="0" err="1" smtClean="0"/>
              <a:t>Sĩ</a:t>
            </a:r>
            <a:r>
              <a:rPr lang="en-US" sz="3600" dirty="0" smtClean="0"/>
              <a:t> </a:t>
            </a:r>
            <a:r>
              <a:rPr lang="en-US" sz="3600" dirty="0" err="1" smtClean="0"/>
              <a:t>sinh</a:t>
            </a:r>
            <a:r>
              <a:rPr lang="en-US" sz="3600" dirty="0" smtClean="0"/>
              <a:t> </a:t>
            </a:r>
            <a:r>
              <a:rPr lang="en-US" sz="3600" dirty="0" err="1" smtClean="0"/>
              <a:t>hoạt</a:t>
            </a:r>
            <a:r>
              <a:rPr lang="en-US" sz="3600" dirty="0" smtClean="0"/>
              <a:t> </a:t>
            </a:r>
            <a:r>
              <a:rPr lang="en-US" sz="3600" dirty="0" err="1" smtClean="0"/>
              <a:t>riêng</a:t>
            </a:r>
            <a:r>
              <a:rPr lang="en-US" sz="3600" dirty="0" smtClean="0"/>
              <a:t> </a:t>
            </a:r>
            <a:r>
              <a:rPr lang="en-US" sz="3600" dirty="0" err="1" smtClean="0"/>
              <a:t>biệt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TRÌNH THĂNG TIẾN NGÀNH HIỆP SĨ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Kiến</a:t>
            </a:r>
            <a:r>
              <a:rPr lang="en-US" sz="3200" dirty="0" smtClean="0"/>
              <a:t> </a:t>
            </a:r>
            <a:r>
              <a:rPr lang="en-US" sz="3200" dirty="0" err="1" smtClean="0"/>
              <a:t>Thức</a:t>
            </a:r>
            <a:r>
              <a:rPr lang="en-US" sz="3200" dirty="0" smtClean="0"/>
              <a:t> </a:t>
            </a:r>
            <a:r>
              <a:rPr lang="en-US" sz="3200" dirty="0" err="1" smtClean="0"/>
              <a:t>Thánh</a:t>
            </a:r>
            <a:r>
              <a:rPr lang="en-US" sz="3200" dirty="0" smtClean="0"/>
              <a:t> </a:t>
            </a:r>
            <a:r>
              <a:rPr lang="en-US" sz="3200" dirty="0" err="1" smtClean="0"/>
              <a:t>Kinh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(Bible Knowledge)</a:t>
            </a:r>
          </a:p>
          <a:p>
            <a:r>
              <a:rPr lang="en-US" sz="3200" dirty="0" err="1" smtClean="0"/>
              <a:t>Áp</a:t>
            </a:r>
            <a:r>
              <a:rPr lang="en-US" sz="3200" dirty="0" smtClean="0"/>
              <a:t> </a:t>
            </a:r>
            <a:r>
              <a:rPr lang="en-US" sz="3200" dirty="0" err="1" smtClean="0"/>
              <a:t>Dụng</a:t>
            </a:r>
            <a:r>
              <a:rPr lang="en-US" sz="3200" dirty="0" smtClean="0"/>
              <a:t> </a:t>
            </a:r>
            <a:r>
              <a:rPr lang="en-US" sz="3200" dirty="0" err="1" smtClean="0"/>
              <a:t>Thánh</a:t>
            </a:r>
            <a:r>
              <a:rPr lang="en-US" sz="3200" dirty="0" smtClean="0"/>
              <a:t> </a:t>
            </a:r>
            <a:r>
              <a:rPr lang="en-US" sz="3200" dirty="0" err="1" smtClean="0"/>
              <a:t>Kinh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Đời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(Bible Application)</a:t>
            </a:r>
          </a:p>
          <a:p>
            <a:r>
              <a:rPr lang="en-US" sz="3200" dirty="0" err="1" smtClean="0"/>
              <a:t>Giáo</a:t>
            </a:r>
            <a:r>
              <a:rPr lang="en-US" sz="3200" dirty="0" smtClean="0"/>
              <a:t> </a:t>
            </a:r>
            <a:r>
              <a:rPr lang="en-US" sz="3200" dirty="0" err="1" smtClean="0"/>
              <a:t>Lý</a:t>
            </a:r>
            <a:r>
              <a:rPr lang="en-US" sz="3200" dirty="0" smtClean="0"/>
              <a:t> </a:t>
            </a:r>
            <a:r>
              <a:rPr lang="en-US" sz="3200" dirty="0" err="1" smtClean="0"/>
              <a:t>Công</a:t>
            </a:r>
            <a:r>
              <a:rPr lang="en-US" sz="3200" dirty="0" smtClean="0"/>
              <a:t> </a:t>
            </a:r>
            <a:r>
              <a:rPr lang="en-US" sz="3200" dirty="0" err="1" smtClean="0"/>
              <a:t>Giáo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(Catechism)</a:t>
            </a:r>
          </a:p>
          <a:p>
            <a:r>
              <a:rPr lang="en-US" sz="3200" dirty="0" err="1" smtClean="0"/>
              <a:t>Hiểu</a:t>
            </a:r>
            <a:r>
              <a:rPr lang="en-US" sz="3200" dirty="0" smtClean="0"/>
              <a:t> </a:t>
            </a:r>
            <a:r>
              <a:rPr lang="en-US" sz="3200" dirty="0" err="1" smtClean="0"/>
              <a:t>Biết</a:t>
            </a:r>
            <a:r>
              <a:rPr lang="en-US" sz="3200" dirty="0" smtClean="0"/>
              <a:t> </a:t>
            </a:r>
            <a:r>
              <a:rPr lang="en-US" sz="3200" dirty="0" err="1" smtClean="0"/>
              <a:t>Phong</a:t>
            </a:r>
            <a:r>
              <a:rPr lang="en-US" sz="3200" dirty="0" smtClean="0"/>
              <a:t> </a:t>
            </a:r>
            <a:r>
              <a:rPr lang="en-US" sz="3200" dirty="0" err="1" smtClean="0"/>
              <a:t>Trào</a:t>
            </a:r>
            <a:endParaRPr lang="en-US" sz="3200" dirty="0" smtClean="0"/>
          </a:p>
          <a:p>
            <a:r>
              <a:rPr lang="en-US" sz="3200" dirty="0" smtClean="0"/>
              <a:t>Leadership Training</a:t>
            </a:r>
          </a:p>
          <a:p>
            <a:pPr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CÂU HỎI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90600"/>
          </a:xfrm>
        </p:spPr>
        <p:txBody>
          <a:bodyPr/>
          <a:lstStyle/>
          <a:p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nay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2001)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2362200"/>
            <a:ext cx="77724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10 – 20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B: 21 – </a:t>
            </a:r>
            <a:r>
              <a:rPr lang="en-US" sz="2400" dirty="0" smtClean="0"/>
              <a:t>40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C: 41 – </a:t>
            </a:r>
            <a:r>
              <a:rPr lang="en-US" sz="2400" dirty="0" smtClean="0"/>
              <a:t>60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D: </a:t>
            </a:r>
            <a:r>
              <a:rPr lang="en-US" sz="2400" dirty="0" smtClean="0"/>
              <a:t>61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80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E: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81 – 100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5486400" cy="511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082"/>
                <a:gridCol w="2205318"/>
              </a:tblGrid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Thành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Phần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Số </a:t>
                      </a:r>
                      <a:r>
                        <a:rPr lang="en-US" dirty="0" err="1" smtClean="0"/>
                        <a:t>Người</a:t>
                      </a:r>
                      <a:endParaRPr lang="en-US" dirty="0"/>
                    </a:p>
                  </a:txBody>
                  <a:tcPr/>
                </a:tc>
              </a:tr>
              <a:tr h="557876">
                <a:tc>
                  <a:txBody>
                    <a:bodyPr/>
                    <a:lstStyle/>
                    <a:p>
                      <a:r>
                        <a:rPr lang="en-US" dirty="0" smtClean="0"/>
                        <a:t>TTU </a:t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Phó</a:t>
                      </a:r>
                      <a:r>
                        <a:rPr lang="en-US" dirty="0" smtClean="0"/>
                        <a:t> TTU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TU </a:t>
                      </a:r>
                      <a:r>
                        <a:rPr lang="en-US" dirty="0" err="1" smtClean="0"/>
                        <a:t>Nghiên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Huấn</a:t>
                      </a:r>
                      <a:r>
                        <a:rPr lang="en-US" dirty="0" smtClean="0"/>
                        <a:t>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57876">
                <a:tc>
                  <a:txBody>
                    <a:bodyPr/>
                    <a:lstStyle/>
                    <a:p>
                      <a:r>
                        <a:rPr lang="en-US" dirty="0" smtClean="0"/>
                        <a:t>TU &amp;</a:t>
                      </a:r>
                      <a:r>
                        <a:rPr lang="en-US" baseline="0" dirty="0" smtClean="0"/>
                        <a:t>  </a:t>
                      </a:r>
                      <a:br>
                        <a:rPr lang="en-US" baseline="0" dirty="0" smtClean="0"/>
                      </a:br>
                      <a:r>
                        <a:rPr lang="en-US" baseline="0" dirty="0" err="1" smtClean="0"/>
                        <a:t>Trưởng</a:t>
                      </a:r>
                      <a:r>
                        <a:rPr lang="en-US" baseline="0" dirty="0" smtClean="0"/>
                        <a:t> BNH </a:t>
                      </a:r>
                      <a:r>
                        <a:rPr lang="en-US" baseline="0" dirty="0" err="1" smtClean="0"/>
                        <a:t>Miền</a:t>
                      </a:r>
                      <a:r>
                        <a:rPr lang="en-US" baseline="0" dirty="0" smtClean="0"/>
                        <a:t> ( 8+4)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BCH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BTV </a:t>
                      </a:r>
                      <a:r>
                        <a:rPr lang="en-US" dirty="0" err="1" smtClean="0"/>
                        <a:t>Miền</a:t>
                      </a:r>
                      <a:r>
                        <a:rPr lang="en-US" dirty="0" smtClean="0"/>
                        <a:t>  (</a:t>
                      </a:r>
                      <a:r>
                        <a:rPr lang="en-US" baseline="0" dirty="0" smtClean="0"/>
                        <a:t> 6x8 )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TTU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Trưởng</a:t>
                      </a:r>
                      <a:r>
                        <a:rPr lang="en-US" dirty="0" smtClean="0"/>
                        <a:t> BNH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Chủ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Tịch</a:t>
                      </a:r>
                      <a:r>
                        <a:rPr lang="en-US" dirty="0" smtClean="0"/>
                        <a:t> BCH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HLV </a:t>
                      </a:r>
                      <a:r>
                        <a:rPr lang="en-US" dirty="0" err="1" smtClean="0"/>
                        <a:t>Được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Mời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Cố </a:t>
                      </a:r>
                      <a:r>
                        <a:rPr lang="en-US" dirty="0" err="1" smtClean="0"/>
                        <a:t>Vấn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Tổng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Cộng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48200" y="6248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99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2000" y="457200"/>
            <a:ext cx="77724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Hội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Lãnh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Đạo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Toàn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Quốc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hiện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nay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2001)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mấy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viên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CÂU HỎI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90600"/>
          </a:xfrm>
        </p:spPr>
        <p:txBody>
          <a:bodyPr/>
          <a:lstStyle/>
          <a:p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nay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2001)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2362200"/>
            <a:ext cx="77724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10 – 20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B: 21 – </a:t>
            </a:r>
            <a:r>
              <a:rPr lang="en-US" sz="2400" dirty="0" smtClean="0"/>
              <a:t>40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C: 41 – </a:t>
            </a:r>
            <a:r>
              <a:rPr lang="en-US" sz="2400" dirty="0" smtClean="0"/>
              <a:t>60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D: </a:t>
            </a:r>
            <a:r>
              <a:rPr lang="en-US" sz="2400" dirty="0" smtClean="0"/>
              <a:t>61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80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E: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81 – 100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0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nkTNTTM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227" y="0"/>
            <a:ext cx="9144000" cy="68580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76622" y="3067165"/>
            <a:ext cx="18185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Trung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3296453"/>
            <a:ext cx="15031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Tây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203265"/>
            <a:ext cx="2362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Tây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Nam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6939" y="4765918"/>
            <a:ext cx="162897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Nam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2286000"/>
            <a:ext cx="2286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Tây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Bắc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4542369"/>
            <a:ext cx="2743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Đông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Nam</a:t>
            </a:r>
            <a:endParaRPr lang="en-US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9683" y="3307144"/>
            <a:ext cx="18133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Miền</a:t>
            </a:r>
            <a:r>
              <a:rPr lang="en-US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Trung</a:t>
            </a:r>
            <a:endParaRPr lang="en-US" sz="24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en-US" sz="2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Đông</a:t>
            </a:r>
            <a:endParaRPr lang="en-US" sz="24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76319" y="2051732"/>
            <a:ext cx="15953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Miền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Đông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Bắc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5486400" cy="511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082"/>
                <a:gridCol w="2205318"/>
              </a:tblGrid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Thành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Phần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Số </a:t>
                      </a:r>
                      <a:r>
                        <a:rPr lang="en-US" dirty="0" err="1" smtClean="0"/>
                        <a:t>Người</a:t>
                      </a:r>
                      <a:endParaRPr lang="en-US" dirty="0"/>
                    </a:p>
                  </a:txBody>
                  <a:tcPr/>
                </a:tc>
              </a:tr>
              <a:tr h="557876">
                <a:tc>
                  <a:txBody>
                    <a:bodyPr/>
                    <a:lstStyle/>
                    <a:p>
                      <a:r>
                        <a:rPr lang="en-US" dirty="0" smtClean="0"/>
                        <a:t>TTU </a:t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Phó</a:t>
                      </a:r>
                      <a:r>
                        <a:rPr lang="en-US" dirty="0" smtClean="0"/>
                        <a:t> TTU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TU </a:t>
                      </a:r>
                      <a:r>
                        <a:rPr lang="en-US" dirty="0" err="1" smtClean="0"/>
                        <a:t>Nghiên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Huấn</a:t>
                      </a:r>
                      <a:r>
                        <a:rPr lang="en-US" dirty="0" smtClean="0"/>
                        <a:t>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57876">
                <a:tc>
                  <a:txBody>
                    <a:bodyPr/>
                    <a:lstStyle/>
                    <a:p>
                      <a:r>
                        <a:rPr lang="en-US" dirty="0" smtClean="0"/>
                        <a:t>TU &amp;</a:t>
                      </a:r>
                      <a:r>
                        <a:rPr lang="en-US" baseline="0" dirty="0" smtClean="0"/>
                        <a:t>  </a:t>
                      </a:r>
                      <a:br>
                        <a:rPr lang="en-US" baseline="0" dirty="0" smtClean="0"/>
                      </a:br>
                      <a:r>
                        <a:rPr lang="en-US" baseline="0" dirty="0" err="1" smtClean="0"/>
                        <a:t>Trưởng</a:t>
                      </a:r>
                      <a:r>
                        <a:rPr lang="en-US" baseline="0" dirty="0" smtClean="0"/>
                        <a:t> BNH </a:t>
                      </a:r>
                      <a:r>
                        <a:rPr lang="en-US" baseline="0" dirty="0" err="1" smtClean="0"/>
                        <a:t>Miền</a:t>
                      </a:r>
                      <a:r>
                        <a:rPr lang="en-US" baseline="0" dirty="0" smtClean="0"/>
                        <a:t> ( 8+4)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BCH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BTV </a:t>
                      </a:r>
                      <a:r>
                        <a:rPr lang="en-US" dirty="0" err="1" smtClean="0"/>
                        <a:t>Miền</a:t>
                      </a:r>
                      <a:r>
                        <a:rPr lang="en-US" dirty="0" smtClean="0"/>
                        <a:t>  (</a:t>
                      </a:r>
                      <a:r>
                        <a:rPr lang="en-US" baseline="0" dirty="0" smtClean="0"/>
                        <a:t> 6x8 )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TTU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Trưởng</a:t>
                      </a:r>
                      <a:r>
                        <a:rPr lang="en-US" dirty="0" smtClean="0"/>
                        <a:t> BNH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Cựu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Chủ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Tịch</a:t>
                      </a:r>
                      <a:r>
                        <a:rPr lang="en-US" dirty="0" smtClean="0"/>
                        <a:t> BCH TƯ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HLV </a:t>
                      </a:r>
                      <a:r>
                        <a:rPr lang="en-US" dirty="0" err="1" smtClean="0"/>
                        <a:t>Được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Mời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dirty="0" smtClean="0"/>
                        <a:t>Cố </a:t>
                      </a:r>
                      <a:r>
                        <a:rPr lang="en-US" dirty="0" err="1" smtClean="0"/>
                        <a:t>Vấn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8372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Tổng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Cộng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48200" y="6248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99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2000" y="457200"/>
            <a:ext cx="77724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Hội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Lãnh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Đạo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Toàn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Quốc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hiện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nay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Nội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2001)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mấy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viên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2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NỘI QUY 2009</a:t>
            </a:r>
            <a:endParaRPr lang="en-US" b="1" dirty="0"/>
          </a:p>
        </p:txBody>
      </p:sp>
      <p:grpSp>
        <p:nvGrpSpPr>
          <p:cNvPr id="3" name="Group 7"/>
          <p:cNvGrpSpPr/>
          <p:nvPr/>
        </p:nvGrpSpPr>
        <p:grpSpPr>
          <a:xfrm>
            <a:off x="4648200" y="1417638"/>
            <a:ext cx="4038600" cy="3730752"/>
            <a:chOff x="3733800" y="1295400"/>
            <a:chExt cx="4648200" cy="3730752"/>
          </a:xfrm>
          <a:solidFill>
            <a:srgbClr val="FF0000"/>
          </a:solidFill>
        </p:grpSpPr>
        <p:sp>
          <p:nvSpPr>
            <p:cNvPr id="4" name="Cube 3"/>
            <p:cNvSpPr/>
            <p:nvPr/>
          </p:nvSpPr>
          <p:spPr>
            <a:xfrm>
              <a:off x="3733800" y="1295400"/>
              <a:ext cx="4648200" cy="758952"/>
            </a:xfrm>
            <a:prstGeom prst="cub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HỘI ĐỒNG TRUNG ƯƠNG</a:t>
              </a:r>
              <a:endParaRPr lang="en-US" dirty="0"/>
            </a:p>
          </p:txBody>
        </p:sp>
        <p:sp>
          <p:nvSpPr>
            <p:cNvPr id="5" name="Cube 4"/>
            <p:cNvSpPr/>
            <p:nvPr/>
          </p:nvSpPr>
          <p:spPr>
            <a:xfrm>
              <a:off x="3733800" y="2206752"/>
              <a:ext cx="4648200" cy="758952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HỘI ĐỒNG MIỀN</a:t>
              </a:r>
              <a:endParaRPr lang="en-US" dirty="0"/>
            </a:p>
          </p:txBody>
        </p:sp>
        <p:sp>
          <p:nvSpPr>
            <p:cNvPr id="6" name="Cube 5"/>
            <p:cNvSpPr/>
            <p:nvPr/>
          </p:nvSpPr>
          <p:spPr>
            <a:xfrm>
              <a:off x="3733800" y="3200400"/>
              <a:ext cx="4648200" cy="758952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HỘI ĐỒNG LIÊN ĐOÀN</a:t>
              </a:r>
              <a:endParaRPr lang="en-US" dirty="0"/>
            </a:p>
          </p:txBody>
        </p:sp>
        <p:sp>
          <p:nvSpPr>
            <p:cNvPr id="7" name="Cube 6"/>
            <p:cNvSpPr/>
            <p:nvPr/>
          </p:nvSpPr>
          <p:spPr>
            <a:xfrm>
              <a:off x="3733800" y="4267200"/>
              <a:ext cx="4648200" cy="758952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HỘI ĐỒNG ĐOÀN</a:t>
              </a:r>
              <a:endParaRPr lang="en-US" dirty="0"/>
            </a:p>
          </p:txBody>
        </p:sp>
      </p:grpSp>
      <p:sp>
        <p:nvSpPr>
          <p:cNvPr id="10" name="Cube 9"/>
          <p:cNvSpPr/>
          <p:nvPr/>
        </p:nvSpPr>
        <p:spPr>
          <a:xfrm>
            <a:off x="381000" y="1457262"/>
            <a:ext cx="4038600" cy="758952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HỘI ĐỒNG LÃNH ĐẠO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884238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Hội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Đồng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Lãnh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Đạo</a:t>
            </a:r>
            <a:endParaRPr lang="en-US" sz="3600" b="1" cap="all" dirty="0"/>
          </a:p>
        </p:txBody>
      </p:sp>
      <p:sp>
        <p:nvSpPr>
          <p:cNvPr id="8" name="Process 7"/>
          <p:cNvSpPr/>
          <p:nvPr/>
        </p:nvSpPr>
        <p:spPr>
          <a:xfrm>
            <a:off x="3581400" y="1417638"/>
            <a:ext cx="1981200" cy="719010"/>
          </a:xfrm>
          <a:prstGeom prst="flowChartProcess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sp>
        <p:nvSpPr>
          <p:cNvPr id="11" name="Process 10"/>
          <p:cNvSpPr/>
          <p:nvPr/>
        </p:nvSpPr>
        <p:spPr>
          <a:xfrm>
            <a:off x="1181099" y="3502947"/>
            <a:ext cx="2400301" cy="612648"/>
          </a:xfrm>
          <a:prstGeom prst="flowChartProcess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12" name="Process 11"/>
          <p:cNvSpPr/>
          <p:nvPr/>
        </p:nvSpPr>
        <p:spPr>
          <a:xfrm>
            <a:off x="5811042" y="3500561"/>
            <a:ext cx="2214536" cy="612648"/>
          </a:xfrm>
          <a:prstGeom prst="flowChartProcess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sp>
        <p:nvSpPr>
          <p:cNvPr id="17" name="Process 16"/>
          <p:cNvSpPr/>
          <p:nvPr/>
        </p:nvSpPr>
        <p:spPr>
          <a:xfrm>
            <a:off x="76201" y="5180807"/>
            <a:ext cx="1981200" cy="1066800"/>
          </a:xfrm>
          <a:prstGeom prst="flowChartProcess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Cựu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BCH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endParaRPr lang="en-US" dirty="0"/>
          </a:p>
        </p:txBody>
      </p:sp>
      <p:sp>
        <p:nvSpPr>
          <p:cNvPr id="18" name="Process 17"/>
          <p:cNvSpPr/>
          <p:nvPr/>
        </p:nvSpPr>
        <p:spPr>
          <a:xfrm>
            <a:off x="2363793" y="5177027"/>
            <a:ext cx="2055808" cy="1066800"/>
          </a:xfrm>
          <a:prstGeom prst="flowChartProcess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và</a:t>
            </a:r>
            <a:r>
              <a:rPr lang="en-US" dirty="0" smtClean="0"/>
              <a:t> 2 </a:t>
            </a:r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BCH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endParaRPr lang="en-US" dirty="0"/>
          </a:p>
        </p:txBody>
      </p:sp>
      <p:sp>
        <p:nvSpPr>
          <p:cNvPr id="24" name="Process 23"/>
          <p:cNvSpPr/>
          <p:nvPr/>
        </p:nvSpPr>
        <p:spPr>
          <a:xfrm>
            <a:off x="4671058" y="5158135"/>
            <a:ext cx="1882141" cy="1066800"/>
          </a:xfrm>
          <a:prstGeom prst="flowChartProcess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endParaRPr lang="en-US" dirty="0"/>
          </a:p>
        </p:txBody>
      </p:sp>
      <p:sp>
        <p:nvSpPr>
          <p:cNvPr id="25" name="Process 24"/>
          <p:cNvSpPr/>
          <p:nvPr/>
        </p:nvSpPr>
        <p:spPr>
          <a:xfrm>
            <a:off x="7086600" y="5177027"/>
            <a:ext cx="1981200" cy="1066800"/>
          </a:xfrm>
          <a:prstGeom prst="flowChartProcess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HLV Cao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Mời</a:t>
            </a:r>
            <a:endParaRPr lang="en-US" dirty="0" smtClean="0"/>
          </a:p>
        </p:txBody>
      </p:sp>
      <p:cxnSp>
        <p:nvCxnSpPr>
          <p:cNvPr id="34" name="Elbow Connector 33"/>
          <p:cNvCxnSpPr>
            <a:stCxn id="8" idx="2"/>
          </p:cNvCxnSpPr>
          <p:nvPr/>
        </p:nvCxnSpPr>
        <p:spPr>
          <a:xfrm rot="5400000">
            <a:off x="3126123" y="1374317"/>
            <a:ext cx="683547" cy="2208208"/>
          </a:xfrm>
          <a:prstGeom prst="bentConnector2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5400000">
            <a:off x="2022015" y="3161174"/>
            <a:ext cx="681957" cy="1588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4572001" y="2820195"/>
            <a:ext cx="2362198" cy="681957"/>
          </a:xfrm>
          <a:prstGeom prst="bentConnector3">
            <a:avLst>
              <a:gd name="adj1" fmla="val 10000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rot="10800000" flipV="1">
            <a:off x="1065364" y="4648201"/>
            <a:ext cx="1315885" cy="459061"/>
          </a:xfrm>
          <a:prstGeom prst="bentConnector2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11" idx="2"/>
          </p:cNvCxnSpPr>
          <p:nvPr/>
        </p:nvCxnSpPr>
        <p:spPr>
          <a:xfrm rot="16200000" flipH="1">
            <a:off x="2353868" y="4142977"/>
            <a:ext cx="1065210" cy="1010446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endCxn id="24" idx="0"/>
          </p:cNvCxnSpPr>
          <p:nvPr/>
        </p:nvCxnSpPr>
        <p:spPr>
          <a:xfrm rot="10800000" flipV="1">
            <a:off x="5612130" y="4571205"/>
            <a:ext cx="1370095" cy="586929"/>
          </a:xfrm>
          <a:prstGeom prst="bentConnector2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Process 96"/>
          <p:cNvSpPr/>
          <p:nvPr/>
        </p:nvSpPr>
        <p:spPr>
          <a:xfrm>
            <a:off x="7086600" y="2205228"/>
            <a:ext cx="1981200" cy="614967"/>
          </a:xfrm>
          <a:prstGeom prst="flowChartProcess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Cựu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cxnSp>
        <p:nvCxnSpPr>
          <p:cNvPr id="101" name="Elbow Connector 100"/>
          <p:cNvCxnSpPr>
            <a:stCxn id="8" idx="3"/>
            <a:endCxn id="97" idx="0"/>
          </p:cNvCxnSpPr>
          <p:nvPr/>
        </p:nvCxnSpPr>
        <p:spPr>
          <a:xfrm>
            <a:off x="5562600" y="1777143"/>
            <a:ext cx="2514600" cy="428085"/>
          </a:xfrm>
          <a:prstGeom prst="bentConnector2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rocess 96"/>
          <p:cNvSpPr/>
          <p:nvPr/>
        </p:nvSpPr>
        <p:spPr>
          <a:xfrm>
            <a:off x="76200" y="2205228"/>
            <a:ext cx="2115651" cy="615761"/>
          </a:xfrm>
          <a:prstGeom prst="flowChartProcess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Cựu</a:t>
            </a:r>
            <a:r>
              <a:rPr lang="en-US" dirty="0" smtClean="0"/>
              <a:t> </a:t>
            </a:r>
            <a:r>
              <a:rPr lang="en-US" dirty="0" err="1" smtClean="0"/>
              <a:t>Phó</a:t>
            </a:r>
            <a:r>
              <a:rPr lang="en-US" dirty="0" smtClean="0"/>
              <a:t> TTU</a:t>
            </a:r>
            <a:endParaRPr lang="en-US" dirty="0"/>
          </a:p>
        </p:txBody>
      </p:sp>
      <p:cxnSp>
        <p:nvCxnSpPr>
          <p:cNvPr id="22" name="Elbow Connector 21"/>
          <p:cNvCxnSpPr>
            <a:stCxn id="8" idx="1"/>
          </p:cNvCxnSpPr>
          <p:nvPr/>
        </p:nvCxnSpPr>
        <p:spPr>
          <a:xfrm rot="10800000" flipV="1">
            <a:off x="1066802" y="1777142"/>
            <a:ext cx="2514599" cy="428085"/>
          </a:xfrm>
          <a:prstGeom prst="bentConnector3">
            <a:avLst>
              <a:gd name="adj1" fmla="val 9988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6200000" flipH="1">
            <a:off x="6978222" y="4133451"/>
            <a:ext cx="1065211" cy="1029500"/>
          </a:xfrm>
          <a:prstGeom prst="bentConnector3">
            <a:avLst>
              <a:gd name="adj1" fmla="val 42906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all" dirty="0" err="1" smtClean="0"/>
              <a:t>Hội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Đồng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Lãnh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Đạo</a:t>
            </a:r>
            <a:endParaRPr lang="en-US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8763000" cy="4038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 err="1" smtClean="0"/>
              <a:t>Quyết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định</a:t>
            </a:r>
            <a:r>
              <a:rPr lang="en-US" sz="3200" b="1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lối</a:t>
            </a:r>
            <a:r>
              <a:rPr lang="en-US" sz="3200" dirty="0" smtClean="0"/>
              <a:t> </a:t>
            </a:r>
            <a:r>
              <a:rPr lang="en-US" sz="3200" dirty="0" err="1" smtClean="0"/>
              <a:t>hoạt</a:t>
            </a:r>
            <a:r>
              <a:rPr lang="en-US" sz="3200" dirty="0" smtClean="0"/>
              <a:t> </a:t>
            </a:r>
            <a:r>
              <a:rPr lang="en-US" sz="3200" dirty="0" err="1" smtClean="0"/>
              <a:t>động</a:t>
            </a:r>
            <a:r>
              <a:rPr lang="en-US" sz="3200" dirty="0" smtClean="0"/>
              <a:t> </a:t>
            </a:r>
            <a:r>
              <a:rPr lang="en-US" sz="3200" dirty="0" err="1" smtClean="0"/>
              <a:t>chung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b="1" dirty="0" smtClean="0"/>
              <a:t> </a:t>
            </a:r>
            <a:r>
              <a:rPr lang="en-US" sz="3200" b="1" dirty="0" err="1" smtClean="0"/>
              <a:t>Phê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Chuẩn</a:t>
            </a:r>
            <a:r>
              <a:rPr lang="en-US" sz="3200" b="1" dirty="0" smtClean="0"/>
              <a:t> </a:t>
            </a:r>
            <a:r>
              <a:rPr lang="en-US" sz="3200" dirty="0" err="1" smtClean="0"/>
              <a:t>Nội</a:t>
            </a:r>
            <a:r>
              <a:rPr lang="en-US" sz="3200" dirty="0" smtClean="0"/>
              <a:t> </a:t>
            </a:r>
            <a:r>
              <a:rPr lang="en-US" sz="3200" dirty="0" err="1" smtClean="0"/>
              <a:t>Quy</a:t>
            </a:r>
            <a:r>
              <a:rPr lang="en-US" sz="3200" dirty="0" smtClean="0"/>
              <a:t>, </a:t>
            </a:r>
            <a:r>
              <a:rPr lang="en-US" sz="3200" dirty="0" err="1" smtClean="0"/>
              <a:t>Nghi</a:t>
            </a:r>
            <a:r>
              <a:rPr lang="en-US" sz="3200" dirty="0" smtClean="0"/>
              <a:t> </a:t>
            </a:r>
            <a:r>
              <a:rPr lang="en-US" sz="3200" dirty="0" err="1" smtClean="0"/>
              <a:t>Thức</a:t>
            </a:r>
            <a:r>
              <a:rPr lang="en-US" sz="3200" dirty="0" smtClean="0"/>
              <a:t>, CTTT</a:t>
            </a:r>
          </a:p>
          <a:p>
            <a:endParaRPr lang="en-US" sz="3200" dirty="0" smtClean="0"/>
          </a:p>
          <a:p>
            <a:r>
              <a:rPr lang="en-US" sz="3200" b="1" dirty="0" smtClean="0"/>
              <a:t> </a:t>
            </a:r>
            <a:r>
              <a:rPr lang="en-US" sz="3200" b="1" dirty="0" err="1" smtClean="0"/>
              <a:t>Giám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sát</a:t>
            </a:r>
            <a:r>
              <a:rPr lang="en-US" sz="3200" b="1" dirty="0" smtClean="0"/>
              <a:t> </a:t>
            </a:r>
            <a:r>
              <a:rPr lang="en-US" sz="3200" dirty="0" err="1" smtClean="0"/>
              <a:t>việc</a:t>
            </a:r>
            <a:r>
              <a:rPr lang="en-US" sz="3200" dirty="0" smtClean="0"/>
              <a:t> </a:t>
            </a:r>
            <a:r>
              <a:rPr lang="en-US" sz="3200" dirty="0" err="1" smtClean="0"/>
              <a:t>thực</a:t>
            </a:r>
            <a:r>
              <a:rPr lang="en-US" sz="3200" dirty="0" smtClean="0"/>
              <a:t> </a:t>
            </a:r>
            <a:r>
              <a:rPr lang="en-US" sz="3200" dirty="0" err="1" smtClean="0"/>
              <a:t>thi</a:t>
            </a:r>
            <a:r>
              <a:rPr lang="en-US" sz="3200" dirty="0" smtClean="0"/>
              <a:t> </a:t>
            </a:r>
            <a:r>
              <a:rPr lang="en-US" sz="3200" dirty="0" err="1" smtClean="0"/>
              <a:t>những</a:t>
            </a:r>
            <a:r>
              <a:rPr lang="en-US" sz="3200" dirty="0" smtClean="0"/>
              <a:t> </a:t>
            </a:r>
            <a:r>
              <a:rPr lang="en-US" sz="3200" dirty="0" err="1" smtClean="0"/>
              <a:t>quyết</a:t>
            </a:r>
            <a:r>
              <a:rPr lang="en-US" sz="3200" dirty="0" smtClean="0"/>
              <a:t> </a:t>
            </a:r>
            <a:r>
              <a:rPr lang="en-US" sz="3200" dirty="0" err="1" smtClean="0"/>
              <a:t>định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099" y="304800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3600" b="1" cap="all" dirty="0" err="1" smtClean="0"/>
              <a:t>Hội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Đồng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Trung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Ương</a:t>
            </a:r>
            <a:endParaRPr lang="en-US" sz="3600" b="1" cap="all" dirty="0"/>
          </a:p>
        </p:txBody>
      </p:sp>
      <p:sp>
        <p:nvSpPr>
          <p:cNvPr id="21" name="Process 20"/>
          <p:cNvSpPr/>
          <p:nvPr/>
        </p:nvSpPr>
        <p:spPr>
          <a:xfrm>
            <a:off x="3581400" y="1417638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endParaRPr lang="en-US" dirty="0"/>
          </a:p>
        </p:txBody>
      </p:sp>
      <p:sp>
        <p:nvSpPr>
          <p:cNvPr id="22" name="Process 21"/>
          <p:cNvSpPr/>
          <p:nvPr/>
        </p:nvSpPr>
        <p:spPr>
          <a:xfrm>
            <a:off x="1676400" y="2667000"/>
            <a:ext cx="16002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Phó</a:t>
            </a:r>
            <a:r>
              <a:rPr lang="en-US" dirty="0" smtClean="0"/>
              <a:t> TTU</a:t>
            </a:r>
            <a:br>
              <a:rPr lang="en-US" dirty="0" smtClean="0"/>
            </a:b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23" name="Process 22"/>
          <p:cNvSpPr/>
          <p:nvPr/>
        </p:nvSpPr>
        <p:spPr>
          <a:xfrm>
            <a:off x="5180806" y="2667794"/>
            <a:ext cx="2134394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sp>
        <p:nvSpPr>
          <p:cNvPr id="24" name="Process 23"/>
          <p:cNvSpPr/>
          <p:nvPr/>
        </p:nvSpPr>
        <p:spPr>
          <a:xfrm>
            <a:off x="1676400" y="3810000"/>
            <a:ext cx="1600200" cy="6858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BCH </a:t>
            </a:r>
            <a:br>
              <a:rPr lang="en-US" dirty="0" smtClean="0"/>
            </a:b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endParaRPr lang="en-US" dirty="0"/>
          </a:p>
        </p:txBody>
      </p:sp>
      <p:sp>
        <p:nvSpPr>
          <p:cNvPr id="25" name="Process 24"/>
          <p:cNvSpPr/>
          <p:nvPr/>
        </p:nvSpPr>
        <p:spPr>
          <a:xfrm>
            <a:off x="1676400" y="4762500"/>
            <a:ext cx="1600200" cy="5334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Miền</a:t>
            </a:r>
            <a:endParaRPr lang="en-US" dirty="0"/>
          </a:p>
        </p:txBody>
      </p:sp>
      <p:sp>
        <p:nvSpPr>
          <p:cNvPr id="26" name="Process 25"/>
          <p:cNvSpPr/>
          <p:nvPr/>
        </p:nvSpPr>
        <p:spPr>
          <a:xfrm>
            <a:off x="5257800" y="3810000"/>
            <a:ext cx="1981200" cy="5334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 smtClean="0"/>
          </a:p>
        </p:txBody>
      </p:sp>
      <p:sp>
        <p:nvSpPr>
          <p:cNvPr id="27" name="Process 26"/>
          <p:cNvSpPr/>
          <p:nvPr/>
        </p:nvSpPr>
        <p:spPr>
          <a:xfrm>
            <a:off x="7657306" y="2706624"/>
            <a:ext cx="1296194" cy="57381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Cố </a:t>
            </a:r>
            <a:r>
              <a:rPr lang="en-US" dirty="0" err="1" smtClean="0"/>
              <a:t>Vấn</a:t>
            </a:r>
            <a:endParaRPr lang="en-US" dirty="0" smtClean="0"/>
          </a:p>
        </p:txBody>
      </p:sp>
      <p:sp>
        <p:nvSpPr>
          <p:cNvPr id="40" name="Process 39"/>
          <p:cNvSpPr/>
          <p:nvPr/>
        </p:nvSpPr>
        <p:spPr>
          <a:xfrm>
            <a:off x="3582992" y="4762500"/>
            <a:ext cx="1751008" cy="5334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Tuyên</a:t>
            </a:r>
            <a:r>
              <a:rPr lang="en-US" dirty="0" smtClean="0"/>
              <a:t> </a:t>
            </a:r>
            <a:r>
              <a:rPr lang="en-US" dirty="0" err="1" smtClean="0"/>
              <a:t>Úy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Miền</a:t>
            </a:r>
            <a:endParaRPr lang="en-US" dirty="0"/>
          </a:p>
        </p:txBody>
      </p:sp>
      <p:sp>
        <p:nvSpPr>
          <p:cNvPr id="41" name="Process 40"/>
          <p:cNvSpPr/>
          <p:nvPr/>
        </p:nvSpPr>
        <p:spPr>
          <a:xfrm>
            <a:off x="7657306" y="3810000"/>
            <a:ext cx="1296194" cy="5334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Tá</a:t>
            </a:r>
            <a:endParaRPr lang="en-US" dirty="0" smtClean="0"/>
          </a:p>
        </p:txBody>
      </p:sp>
      <p:sp>
        <p:nvSpPr>
          <p:cNvPr id="42" name="Process 41"/>
          <p:cNvSpPr/>
          <p:nvPr/>
        </p:nvSpPr>
        <p:spPr>
          <a:xfrm>
            <a:off x="152400" y="2669848"/>
            <a:ext cx="1447800" cy="610594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Chánh</a:t>
            </a:r>
            <a:endParaRPr lang="en-US" dirty="0" smtClean="0"/>
          </a:p>
        </p:txBody>
      </p:sp>
      <p:cxnSp>
        <p:nvCxnSpPr>
          <p:cNvPr id="44" name="Elbow Connector 43"/>
          <p:cNvCxnSpPr>
            <a:stCxn id="22" idx="0"/>
          </p:cNvCxnSpPr>
          <p:nvPr/>
        </p:nvCxnSpPr>
        <p:spPr>
          <a:xfrm rot="5400000" flipH="1" flipV="1">
            <a:off x="4248150" y="666750"/>
            <a:ext cx="228600" cy="37719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23" idx="0"/>
          </p:cNvCxnSpPr>
          <p:nvPr/>
        </p:nvCxnSpPr>
        <p:spPr>
          <a:xfrm rot="5400000">
            <a:off x="6133307" y="2553098"/>
            <a:ext cx="2293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1" idx="2"/>
          </p:cNvCxnSpPr>
          <p:nvPr/>
        </p:nvCxnSpPr>
        <p:spPr>
          <a:xfrm rot="5400000">
            <a:off x="4421124" y="2287524"/>
            <a:ext cx="301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" idx="2"/>
            <a:endCxn id="24" idx="0"/>
          </p:cNvCxnSpPr>
          <p:nvPr/>
        </p:nvCxnSpPr>
        <p:spPr>
          <a:xfrm rot="5400000">
            <a:off x="2211324" y="3544824"/>
            <a:ext cx="5303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4" idx="2"/>
            <a:endCxn id="25" idx="0"/>
          </p:cNvCxnSpPr>
          <p:nvPr/>
        </p:nvCxnSpPr>
        <p:spPr>
          <a:xfrm rot="5400000">
            <a:off x="2343150" y="4629150"/>
            <a:ext cx="2667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22" idx="3"/>
          </p:cNvCxnSpPr>
          <p:nvPr/>
        </p:nvCxnSpPr>
        <p:spPr>
          <a:xfrm>
            <a:off x="3276600" y="2973324"/>
            <a:ext cx="1066800" cy="178917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6" idx="0"/>
            <a:endCxn id="23" idx="2"/>
          </p:cNvCxnSpPr>
          <p:nvPr/>
        </p:nvCxnSpPr>
        <p:spPr>
          <a:xfrm rot="16200000" flipV="1">
            <a:off x="5983423" y="3545022"/>
            <a:ext cx="529558" cy="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21" idx="1"/>
            <a:endCxn id="42" idx="0"/>
          </p:cNvCxnSpPr>
          <p:nvPr/>
        </p:nvCxnSpPr>
        <p:spPr>
          <a:xfrm rot="10800000" flipV="1">
            <a:off x="876300" y="1777142"/>
            <a:ext cx="2705100" cy="89270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1" idx="3"/>
            <a:endCxn id="27" idx="0"/>
          </p:cNvCxnSpPr>
          <p:nvPr/>
        </p:nvCxnSpPr>
        <p:spPr>
          <a:xfrm>
            <a:off x="5562600" y="1777143"/>
            <a:ext cx="2742803" cy="92948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endCxn id="41" idx="1"/>
          </p:cNvCxnSpPr>
          <p:nvPr/>
        </p:nvCxnSpPr>
        <p:spPr>
          <a:xfrm rot="16200000" flipH="1">
            <a:off x="6413468" y="2832862"/>
            <a:ext cx="2298764" cy="18891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ounded Rectangular Callout 87"/>
          <p:cNvSpPr/>
          <p:nvPr/>
        </p:nvSpPr>
        <p:spPr>
          <a:xfrm>
            <a:off x="64250" y="5572676"/>
            <a:ext cx="3821950" cy="1066800"/>
          </a:xfrm>
          <a:prstGeom prst="wedgeRoundRectCallout">
            <a:avLst>
              <a:gd name="adj1" fmla="val -34716"/>
              <a:gd name="adj2" fmla="val -260960"/>
              <a:gd name="adj3" fmla="val 16667"/>
            </a:avLst>
          </a:prstGeom>
          <a:solidFill>
            <a:srgbClr val="3366FF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Ban </a:t>
            </a:r>
            <a:r>
              <a:rPr lang="en-US" sz="1600" dirty="0" err="1" smtClean="0"/>
              <a:t>Tài</a:t>
            </a:r>
            <a:r>
              <a:rPr lang="en-US" sz="1600" dirty="0" smtClean="0"/>
              <a:t>  </a:t>
            </a:r>
            <a:r>
              <a:rPr lang="en-US" sz="1600" dirty="0" err="1" smtClean="0"/>
              <a:t>Chánh</a:t>
            </a:r>
            <a:r>
              <a:rPr lang="en-US" sz="1600" dirty="0" smtClean="0"/>
              <a:t> </a:t>
            </a:r>
            <a:r>
              <a:rPr lang="en-US" sz="1600" dirty="0" err="1" smtClean="0"/>
              <a:t>chỉ</a:t>
            </a:r>
            <a:r>
              <a:rPr lang="en-US" sz="1600" dirty="0" smtClean="0"/>
              <a:t> </a:t>
            </a:r>
            <a:r>
              <a:rPr lang="en-US" sz="1600" dirty="0" err="1" smtClean="0"/>
              <a:t>có</a:t>
            </a:r>
            <a:r>
              <a:rPr lang="en-US" sz="1600" dirty="0" smtClean="0"/>
              <a:t> ở </a:t>
            </a:r>
            <a:r>
              <a:rPr lang="en-US" sz="1600" dirty="0" err="1" smtClean="0"/>
              <a:t>cấp</a:t>
            </a:r>
            <a:r>
              <a:rPr lang="en-US" sz="1600" dirty="0" smtClean="0"/>
              <a:t> </a:t>
            </a:r>
            <a:r>
              <a:rPr lang="en-US" sz="1600" dirty="0" err="1" smtClean="0"/>
              <a:t>Trung</a:t>
            </a:r>
            <a:r>
              <a:rPr lang="en-US" sz="1600" dirty="0" smtClean="0"/>
              <a:t> </a:t>
            </a:r>
            <a:r>
              <a:rPr lang="en-US" sz="1600" dirty="0" err="1" smtClean="0"/>
              <a:t>Ương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BCH TƯ </a:t>
            </a:r>
            <a:r>
              <a:rPr lang="en-US" sz="1600" dirty="0" err="1" smtClean="0"/>
              <a:t>không</a:t>
            </a:r>
            <a:r>
              <a:rPr lang="en-US" sz="1600" dirty="0" smtClean="0"/>
              <a:t> </a:t>
            </a:r>
            <a:r>
              <a:rPr lang="en-US" sz="1600" dirty="0" err="1" smtClean="0"/>
              <a:t>có</a:t>
            </a:r>
            <a:r>
              <a:rPr lang="en-US" sz="1600" dirty="0" smtClean="0"/>
              <a:t> UV </a:t>
            </a:r>
            <a:r>
              <a:rPr lang="en-US" sz="1600" dirty="0" err="1" smtClean="0"/>
              <a:t>Tài</a:t>
            </a:r>
            <a:r>
              <a:rPr lang="en-US" sz="1600" dirty="0" smtClean="0"/>
              <a:t> </a:t>
            </a:r>
            <a:r>
              <a:rPr lang="en-US" sz="1600" dirty="0" err="1" smtClean="0"/>
              <a:t>Chánh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all" dirty="0" err="1" smtClean="0"/>
              <a:t>Hội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Đồng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Trung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Ương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Thực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thi</a:t>
            </a:r>
            <a:r>
              <a:rPr lang="en-US" sz="3600" b="1" dirty="0" smtClean="0"/>
              <a:t> </a:t>
            </a:r>
            <a:r>
              <a:rPr lang="en-US" sz="3600" dirty="0" err="1" smtClean="0"/>
              <a:t>những</a:t>
            </a:r>
            <a:r>
              <a:rPr lang="en-US" sz="3600" dirty="0" smtClean="0"/>
              <a:t> </a:t>
            </a:r>
            <a:r>
              <a:rPr lang="en-US" sz="3600" dirty="0" err="1" smtClean="0"/>
              <a:t>quyết</a:t>
            </a:r>
            <a:r>
              <a:rPr lang="en-US" sz="3600" dirty="0" smtClean="0"/>
              <a:t> </a:t>
            </a:r>
            <a:r>
              <a:rPr lang="en-US" sz="3600" dirty="0" err="1" smtClean="0"/>
              <a:t>nghị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HĐLĐ</a:t>
            </a:r>
          </a:p>
          <a:p>
            <a:endParaRPr lang="en-US" sz="3600" dirty="0" smtClean="0"/>
          </a:p>
          <a:p>
            <a:r>
              <a:rPr lang="en-US" sz="3600" b="1" dirty="0" err="1" smtClean="0"/>
              <a:t>Thiết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lập</a:t>
            </a:r>
            <a:r>
              <a:rPr lang="en-US" sz="3600" b="1" dirty="0" smtClean="0"/>
              <a:t> </a:t>
            </a:r>
            <a:r>
              <a:rPr lang="en-US" sz="3600" dirty="0" err="1" smtClean="0"/>
              <a:t>kế</a:t>
            </a:r>
            <a:r>
              <a:rPr lang="en-US" sz="3600" dirty="0" smtClean="0"/>
              <a:t> </a:t>
            </a:r>
            <a:r>
              <a:rPr lang="en-US" sz="3600" dirty="0" err="1" smtClean="0"/>
              <a:t>hoạch</a:t>
            </a:r>
            <a:r>
              <a:rPr lang="en-US" sz="3600" dirty="0" smtClean="0"/>
              <a:t> </a:t>
            </a:r>
            <a:r>
              <a:rPr lang="en-US" sz="3600" dirty="0" err="1" smtClean="0"/>
              <a:t>sinh</a:t>
            </a:r>
            <a:r>
              <a:rPr lang="en-US" sz="3600" dirty="0" smtClean="0"/>
              <a:t> </a:t>
            </a:r>
            <a:r>
              <a:rPr lang="en-US" sz="3600" dirty="0" err="1" smtClean="0"/>
              <a:t>hoạt</a:t>
            </a:r>
            <a:r>
              <a:rPr lang="en-US" sz="3600" dirty="0" smtClean="0"/>
              <a:t> </a:t>
            </a:r>
            <a:r>
              <a:rPr lang="en-US" sz="3600" dirty="0" err="1" smtClean="0"/>
              <a:t>và</a:t>
            </a:r>
            <a:r>
              <a:rPr lang="en-US" sz="3600" dirty="0" smtClean="0"/>
              <a:t> </a:t>
            </a:r>
            <a:r>
              <a:rPr lang="en-US" sz="3600" dirty="0" err="1" smtClean="0"/>
              <a:t>huấn</a:t>
            </a:r>
            <a:r>
              <a:rPr lang="en-US" sz="3600" dirty="0" smtClean="0"/>
              <a:t> </a:t>
            </a:r>
            <a:r>
              <a:rPr lang="en-US" sz="3600" dirty="0" err="1" smtClean="0"/>
              <a:t>luyện</a:t>
            </a:r>
            <a:r>
              <a:rPr lang="en-US" sz="3600" dirty="0" smtClean="0"/>
              <a:t> </a:t>
            </a:r>
            <a:r>
              <a:rPr lang="en-US" sz="3600" dirty="0" err="1" smtClean="0"/>
              <a:t>trên</a:t>
            </a:r>
            <a:r>
              <a:rPr lang="en-US" sz="3600" dirty="0" smtClean="0"/>
              <a:t> </a:t>
            </a:r>
            <a:r>
              <a:rPr lang="en-US" sz="3600" dirty="0" err="1" smtClean="0"/>
              <a:t>toàn</a:t>
            </a:r>
            <a:r>
              <a:rPr lang="en-US" sz="3600" dirty="0" smtClean="0"/>
              <a:t> </a:t>
            </a:r>
            <a:r>
              <a:rPr lang="en-US" sz="3600" dirty="0" err="1" smtClean="0"/>
              <a:t>quốc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r>
              <a:rPr lang="en-US" sz="3600" b="1" cap="all" dirty="0" smtClean="0"/>
              <a:t>Ban </a:t>
            </a:r>
            <a:r>
              <a:rPr lang="en-US" sz="3600" b="1" cap="all" dirty="0" err="1" smtClean="0"/>
              <a:t>Chấp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Hành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Trung</a:t>
            </a:r>
            <a:r>
              <a:rPr lang="en-US" sz="3600" b="1" cap="all" dirty="0" smtClean="0"/>
              <a:t> </a:t>
            </a:r>
            <a:r>
              <a:rPr lang="en-US" sz="3600" b="1" cap="all" dirty="0" err="1" smtClean="0"/>
              <a:t>Ương</a:t>
            </a:r>
            <a:endParaRPr lang="en-US" sz="3600" b="1" cap="all" dirty="0"/>
          </a:p>
        </p:txBody>
      </p:sp>
      <p:sp>
        <p:nvSpPr>
          <p:cNvPr id="4" name="Process 3"/>
          <p:cNvSpPr/>
          <p:nvPr/>
        </p:nvSpPr>
        <p:spPr>
          <a:xfrm>
            <a:off x="3582194" y="1267492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endParaRPr lang="en-US" dirty="0"/>
          </a:p>
        </p:txBody>
      </p:sp>
      <p:sp>
        <p:nvSpPr>
          <p:cNvPr id="5" name="Process 4"/>
          <p:cNvSpPr/>
          <p:nvPr/>
        </p:nvSpPr>
        <p:spPr>
          <a:xfrm>
            <a:off x="304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25908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PCT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7" name="Process 6"/>
          <p:cNvSpPr/>
          <p:nvPr/>
        </p:nvSpPr>
        <p:spPr>
          <a:xfrm>
            <a:off x="47244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PCT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Huấn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6858000" y="2590800"/>
            <a:ext cx="1981200" cy="71901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38400" y="3733800"/>
            <a:ext cx="21336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Đại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Hội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Truyền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Thông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Giao</a:t>
            </a:r>
            <a:r>
              <a:rPr lang="en-US" sz="1600" dirty="0" smtClean="0">
                <a:solidFill>
                  <a:schemeClr val="bg1"/>
                </a:solidFill>
              </a:rPr>
              <a:t> Tế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Báo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Chí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Xã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Hội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Kỹ </a:t>
            </a:r>
            <a:r>
              <a:rPr lang="en-US" sz="1600" dirty="0" err="1" smtClean="0">
                <a:solidFill>
                  <a:schemeClr val="bg1"/>
                </a:solidFill>
              </a:rPr>
              <a:t>Thuật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Phụng</a:t>
            </a:r>
            <a:r>
              <a:rPr lang="en-US" sz="1600" dirty="0" smtClean="0">
                <a:solidFill>
                  <a:schemeClr val="bg1"/>
                </a:solidFill>
              </a:rPr>
              <a:t> Vụ </a:t>
            </a:r>
            <a:r>
              <a:rPr lang="en-US" sz="1600" dirty="0" err="1" smtClean="0">
                <a:solidFill>
                  <a:schemeClr val="bg1"/>
                </a:solidFill>
              </a:rPr>
              <a:t>và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 algn="ctr"/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Ơn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Triệu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Văn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Nghệ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3733800"/>
            <a:ext cx="2133600" cy="27099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Ấu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Thiếu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Nhi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Nghĩa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  <a:p>
            <a:pPr marL="342900" indent="-342900" algn="ctr"/>
            <a:r>
              <a:rPr lang="en-US" sz="1600" dirty="0" err="1" smtClean="0">
                <a:solidFill>
                  <a:schemeClr val="bg1"/>
                </a:solidFill>
              </a:rPr>
              <a:t>Ủy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Viên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Hiệp</a:t>
            </a:r>
            <a:r>
              <a:rPr lang="en-US" sz="1600" dirty="0" smtClean="0">
                <a:solidFill>
                  <a:schemeClr val="bg1"/>
                </a:solidFill>
              </a:rPr>
              <a:t> Sĩ</a:t>
            </a:r>
          </a:p>
        </p:txBody>
      </p:sp>
      <p:cxnSp>
        <p:nvCxnSpPr>
          <p:cNvPr id="13" name="Elbow Connector 12"/>
          <p:cNvCxnSpPr>
            <a:stCxn id="5" idx="0"/>
          </p:cNvCxnSpPr>
          <p:nvPr/>
        </p:nvCxnSpPr>
        <p:spPr>
          <a:xfrm rot="5400000" flipH="1" flipV="1">
            <a:off x="4419600" y="-838200"/>
            <a:ext cx="304800" cy="65532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962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7" idx="0"/>
          </p:cNvCxnSpPr>
          <p:nvPr/>
        </p:nvCxnSpPr>
        <p:spPr>
          <a:xfrm rot="5400000">
            <a:off x="5562997" y="2438797"/>
            <a:ext cx="3040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" idx="0"/>
          </p:cNvCxnSpPr>
          <p:nvPr/>
        </p:nvCxnSpPr>
        <p:spPr>
          <a:xfrm rot="5400000">
            <a:off x="3429000" y="2438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</p:cNvCxnSpPr>
          <p:nvPr/>
        </p:nvCxnSpPr>
        <p:spPr>
          <a:xfrm rot="5400000">
            <a:off x="4422648" y="2135854"/>
            <a:ext cx="29949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</p:cNvCxnSpPr>
          <p:nvPr/>
        </p:nvCxnSpPr>
        <p:spPr>
          <a:xfrm rot="16200000" flipH="1">
            <a:off x="3369802" y="3521408"/>
            <a:ext cx="42399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2"/>
          </p:cNvCxnSpPr>
          <p:nvPr/>
        </p:nvCxnSpPr>
        <p:spPr>
          <a:xfrm flipH="1">
            <a:off x="5714206" y="3309810"/>
            <a:ext cx="794" cy="4239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1943</TotalTime>
  <Words>1064</Words>
  <Application>Microsoft Office PowerPoint</Application>
  <PresentationFormat>On-screen Show (4:3)</PresentationFormat>
  <Paragraphs>308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Equity</vt:lpstr>
      <vt:lpstr>Hệ Thống Tổ Chức Phong Trào TNTT / VN / HK</vt:lpstr>
      <vt:lpstr>Hệ Thống Tổ Chức pt / tntt / vn / hk</vt:lpstr>
      <vt:lpstr>PowerPoint Presentation</vt:lpstr>
      <vt:lpstr>NỘI QUY 2009</vt:lpstr>
      <vt:lpstr>Hội Đồng Lãnh Đạo</vt:lpstr>
      <vt:lpstr>Hội Đồng Lãnh Đạo</vt:lpstr>
      <vt:lpstr>Hội Đồng Trung Ương</vt:lpstr>
      <vt:lpstr>Hội Đồng Trung Ương</vt:lpstr>
      <vt:lpstr>Ban Chấp Hành Trung Ương</vt:lpstr>
      <vt:lpstr>Ban Chấp Hành Trung Ương</vt:lpstr>
      <vt:lpstr>CÂU HỎI</vt:lpstr>
      <vt:lpstr>Câu Hỏi</vt:lpstr>
      <vt:lpstr>BAN NGHIÊN HUẤN</vt:lpstr>
      <vt:lpstr>BAN NGHIÊN HUẤN: Các Thành Viên</vt:lpstr>
      <vt:lpstr>Ban Nghiên Huấn:  Trách Nhiệm &amp; Quyền Hạn</vt:lpstr>
      <vt:lpstr>Hội Đồng Miền</vt:lpstr>
      <vt:lpstr>Ban Chấp Hành Miền</vt:lpstr>
      <vt:lpstr>Hội Đồng Liên Đoàn</vt:lpstr>
      <vt:lpstr>Ban Chấp Hành Liên Đoàn</vt:lpstr>
      <vt:lpstr>Hội Đồng Đoàn</vt:lpstr>
      <vt:lpstr>Ban Chấp Hành Đoàn</vt:lpstr>
      <vt:lpstr>BẦU CỬ VÀ NHIỆM KỲ</vt:lpstr>
      <vt:lpstr>Ngành</vt:lpstr>
      <vt:lpstr>Tại Sao Thay Đổi: Ngành Hiệp Sĩ?</vt:lpstr>
      <vt:lpstr>CHƯƠNG TRÌNH THĂNG TIẾN NGÀNH HIỆP SĨ</vt:lpstr>
      <vt:lpstr>Q &amp; A</vt:lpstr>
      <vt:lpstr>CÂU HỎI</vt:lpstr>
      <vt:lpstr>PowerPoint Presentation</vt:lpstr>
      <vt:lpstr>CÂU HỎI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Hệ Thống Tổ Chức Phong Trào TNTT/VN/HK</dc:title>
  <dc:creator>Nghiem Nguyen</dc:creator>
  <cp:lastModifiedBy>DUC</cp:lastModifiedBy>
  <cp:revision>72</cp:revision>
  <dcterms:created xsi:type="dcterms:W3CDTF">2009-07-24T05:21:33Z</dcterms:created>
  <dcterms:modified xsi:type="dcterms:W3CDTF">2012-09-03T14:05:53Z</dcterms:modified>
</cp:coreProperties>
</file>